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 id="2147483676" r:id="rId3"/>
    <p:sldMasterId id="2147483690" r:id="rId4"/>
    <p:sldMasterId id="2147483704" r:id="rId5"/>
  </p:sldMasterIdLst>
  <p:notesMasterIdLst>
    <p:notesMasterId r:id="rId2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2" r:id="rId21"/>
    <p:sldId id="276" r:id="rId22"/>
    <p:sldId id="273" r:id="rId23"/>
    <p:sldId id="274" r:id="rId24"/>
    <p:sldId id="275" r:id="rId25"/>
    <p:sldId id="277" r:id="rId26"/>
    <p:sldId id="271" r:id="rId27"/>
  </p:sldIdLst>
  <p:sldSz cx="12192000" cy="6858000"/>
  <p:notesSz cx="9945688" cy="6858000"/>
  <p:embeddedFontLst>
    <p:embeddedFont>
      <p:font typeface="Calibri" panose="020F0502020204030204" pitchFamily="34" charset="0"/>
      <p:regular r:id="rId29"/>
      <p:bold r:id="rId30"/>
      <p:italic r:id="rId31"/>
      <p:boldItalic r:id="rId32"/>
    </p:embeddedFont>
    <p:embeddedFont>
      <p:font typeface="Roboto" panose="020B0604020202020204" charset="0"/>
      <p:regular r:id="rId33"/>
      <p:bold r:id="rId34"/>
      <p:italic r:id="rId35"/>
      <p:boldItalic r:id="rId36"/>
    </p:embeddedFont>
    <p:embeddedFont>
      <p:font typeface="Roboto Medium" panose="020B0604020202020204" charset="0"/>
      <p:regular r:id="rId37"/>
      <p:bold r:id="rId38"/>
      <p:italic r:id="rId39"/>
      <p:boldItalic r:id="rId40"/>
    </p:embeddedFont>
    <p:embeddedFont>
      <p:font typeface="Roboto Thin"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hl8R+bzA4+EifqN8j8SVmJNH9c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snapToGrid="0">
      <p:cViewPr varScale="1">
        <p:scale>
          <a:sx n="68" d="100"/>
          <a:sy n="68" d="100"/>
        </p:scale>
        <p:origin x="8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1.fntdata"/><Relationship Id="rId21" Type="http://schemas.openxmlformats.org/officeDocument/2006/relationships/slide" Target="slides/slide16.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1.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customschemas.google.com/relationships/presentationmetadata" Target="meta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309798" cy="34409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3590" y="1"/>
            <a:ext cx="4309798" cy="34409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571" y="3300414"/>
            <a:ext cx="795655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2"/>
            <a:ext cx="4309798" cy="34409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3590" y="6513912"/>
            <a:ext cx="4309798" cy="34409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58473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p1: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8893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433" name="Google Shape;433;p2: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6094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4: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4: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5693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5: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5: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0585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6: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3" name="Google Shape;483;p6: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7533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efe1b914e6_0_12: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gefe1b914e6_0_12: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7675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7:notes"/>
          <p:cNvSpPr txBox="1">
            <a:spLocks noGrp="1"/>
          </p:cNvSpPr>
          <p:nvPr>
            <p:ph type="body" idx="1"/>
          </p:nvPr>
        </p:nvSpPr>
        <p:spPr>
          <a:xfrm>
            <a:off x="994571" y="3300414"/>
            <a:ext cx="795655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7: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530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8:notes"/>
          <p:cNvSpPr txBox="1">
            <a:spLocks noGrp="1"/>
          </p:cNvSpPr>
          <p:nvPr>
            <p:ph type="sldNum" idx="12"/>
          </p:nvPr>
        </p:nvSpPr>
        <p:spPr>
          <a:xfrm>
            <a:off x="5633590" y="6513912"/>
            <a:ext cx="4309798" cy="34409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Times New Roman"/>
              <a:buNone/>
            </a:pPr>
            <a:fld id="{00000000-1234-1234-1234-123412341234}" type="slidenum">
              <a:rPr lang="fr-FR" sz="1200">
                <a:solidFill>
                  <a:schemeClr val="dk1"/>
                </a:solidFill>
                <a:latin typeface="Times New Roman"/>
                <a:ea typeface="Times New Roman"/>
                <a:cs typeface="Times New Roman"/>
                <a:sym typeface="Times New Roman"/>
              </a:rPr>
              <a:t>8</a:t>
            </a:fld>
            <a:endParaRPr sz="1200">
              <a:solidFill>
                <a:schemeClr val="dk1"/>
              </a:solidFill>
              <a:latin typeface="Times New Roman"/>
              <a:ea typeface="Times New Roman"/>
              <a:cs typeface="Times New Roman"/>
              <a:sym typeface="Times New Roman"/>
            </a:endParaRPr>
          </a:p>
        </p:txBody>
      </p:sp>
      <p:sp>
        <p:nvSpPr>
          <p:cNvPr id="519" name="Google Shape;519;p8:notes"/>
          <p:cNvSpPr txBox="1"/>
          <p:nvPr/>
        </p:nvSpPr>
        <p:spPr>
          <a:xfrm>
            <a:off x="8073968" y="5256610"/>
            <a:ext cx="6174614" cy="271462"/>
          </a:xfrm>
          <a:prstGeom prst="rect">
            <a:avLst/>
          </a:prstGeom>
          <a:noFill/>
          <a:ln>
            <a:noFill/>
          </a:ln>
        </p:spPr>
        <p:txBody>
          <a:bodyPr spcFirstLastPara="1" wrap="square" lIns="0" tIns="0" rIns="0" bIns="0" anchor="b" anchorCtr="0">
            <a:noAutofit/>
          </a:bodyPr>
          <a:lstStyle/>
          <a:p>
            <a:pPr marL="0" marR="0" lvl="0" indent="0" algn="r" rtl="0">
              <a:lnSpc>
                <a:spcPct val="95000"/>
              </a:lnSpc>
              <a:spcBef>
                <a:spcPts val="0"/>
              </a:spcBef>
              <a:spcAft>
                <a:spcPts val="0"/>
              </a:spcAft>
              <a:buClr>
                <a:srgbClr val="000000"/>
              </a:buClr>
              <a:buSzPts val="1300"/>
              <a:buFont typeface="Times New Roman"/>
              <a:buNone/>
            </a:pPr>
            <a:fld id="{00000000-1234-1234-1234-123412341234}" type="slidenum">
              <a:rPr lang="fr-FR" sz="1300">
                <a:solidFill>
                  <a:srgbClr val="000000"/>
                </a:solidFill>
                <a:latin typeface="Times New Roman"/>
                <a:ea typeface="Times New Roman"/>
                <a:cs typeface="Times New Roman"/>
                <a:sym typeface="Times New Roman"/>
              </a:rPr>
              <a:t>8</a:t>
            </a:fld>
            <a:endParaRPr sz="1300">
              <a:solidFill>
                <a:srgbClr val="000000"/>
              </a:solidFill>
              <a:latin typeface="Times New Roman"/>
              <a:ea typeface="Times New Roman"/>
              <a:cs typeface="Times New Roman"/>
              <a:sym typeface="Times New Roman"/>
            </a:endParaRPr>
          </a:p>
        </p:txBody>
      </p:sp>
      <p:sp>
        <p:nvSpPr>
          <p:cNvPr id="520" name="Google Shape;520;p8:notes"/>
          <p:cNvSpPr txBox="1"/>
          <p:nvPr/>
        </p:nvSpPr>
        <p:spPr>
          <a:xfrm>
            <a:off x="8073966" y="5256611"/>
            <a:ext cx="6179219" cy="272652"/>
          </a:xfrm>
          <a:prstGeom prst="rect">
            <a:avLst/>
          </a:prstGeom>
          <a:noFill/>
          <a:ln>
            <a:noFill/>
          </a:ln>
        </p:spPr>
        <p:txBody>
          <a:bodyPr spcFirstLastPara="1" wrap="square" lIns="0" tIns="0" rIns="0" bIns="0" anchor="b" anchorCtr="0">
            <a:noAutofit/>
          </a:bodyPr>
          <a:lstStyle/>
          <a:p>
            <a:pPr marL="0" marR="0" lvl="0" indent="0" algn="r" rtl="0">
              <a:lnSpc>
                <a:spcPct val="95000"/>
              </a:lnSpc>
              <a:spcBef>
                <a:spcPts val="0"/>
              </a:spcBef>
              <a:spcAft>
                <a:spcPts val="0"/>
              </a:spcAft>
              <a:buClr>
                <a:srgbClr val="000000"/>
              </a:buClr>
              <a:buSzPts val="1300"/>
              <a:buFont typeface="Times New Roman"/>
              <a:buNone/>
            </a:pPr>
            <a:fld id="{00000000-1234-1234-1234-123412341234}" type="slidenum">
              <a:rPr lang="fr-FR" sz="1300">
                <a:solidFill>
                  <a:srgbClr val="000000"/>
                </a:solidFill>
                <a:latin typeface="Times New Roman"/>
                <a:ea typeface="Times New Roman"/>
                <a:cs typeface="Times New Roman"/>
                <a:sym typeface="Times New Roman"/>
              </a:rPr>
              <a:t>8</a:t>
            </a:fld>
            <a:endParaRPr sz="1300">
              <a:solidFill>
                <a:srgbClr val="000000"/>
              </a:solidFill>
              <a:latin typeface="Times New Roman"/>
              <a:ea typeface="Times New Roman"/>
              <a:cs typeface="Times New Roman"/>
              <a:sym typeface="Times New Roman"/>
            </a:endParaRPr>
          </a:p>
        </p:txBody>
      </p:sp>
      <p:sp>
        <p:nvSpPr>
          <p:cNvPr id="521" name="Google Shape;521;p8:notes"/>
          <p:cNvSpPr>
            <a:spLocks noGrp="1" noRot="1" noChangeAspect="1"/>
          </p:cNvSpPr>
          <p:nvPr>
            <p:ph type="sldImg" idx="2"/>
          </p:nvPr>
        </p:nvSpPr>
        <p:spPr>
          <a:xfrm>
            <a:off x="5286375" y="422275"/>
            <a:ext cx="3689350" cy="207486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522" name="Google Shape;522;p8:notes"/>
          <p:cNvSpPr txBox="1">
            <a:spLocks noGrp="1"/>
          </p:cNvSpPr>
          <p:nvPr>
            <p:ph type="body" idx="1"/>
          </p:nvPr>
        </p:nvSpPr>
        <p:spPr>
          <a:xfrm>
            <a:off x="1427393" y="2628900"/>
            <a:ext cx="11414519" cy="249078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b="1" u="sng">
                <a:latin typeface="Times New Roman"/>
                <a:ea typeface="Times New Roman"/>
                <a:cs typeface="Times New Roman"/>
                <a:sym typeface="Times New Roman"/>
              </a:rPr>
              <a:t>Au total </a:t>
            </a:r>
            <a:r>
              <a:rPr lang="fr-FR" b="0" u="none">
                <a:latin typeface="Times New Roman"/>
                <a:ea typeface="Times New Roman"/>
                <a:cs typeface="Times New Roman"/>
                <a:sym typeface="Times New Roman"/>
              </a:rPr>
              <a:t>: 2 sessions rassemblant 47 participants (68 inscrits)</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27 ASP (dont 1 ASP/CLSM), 5 ASV (dont 1 ASV/CLS), 10 CLS (dont 1 CLS/ASV et 4 CLS/CLSM), 10 CLSM (dont 1 CLSM/ASP et 4 CLSM/CLS)</a:t>
            </a:r>
            <a:endParaRPr/>
          </a:p>
          <a:p>
            <a:pPr marL="171450" marR="0" lvl="0" indent="-171450" algn="l" rtl="0">
              <a:lnSpc>
                <a:spcPct val="100000"/>
              </a:lnSpc>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11 depts sur 12 (car TEP départementale SM organisé le 19 en même temps) : </a:t>
            </a:r>
            <a:r>
              <a:rPr lang="fr-FR" b="1">
                <a:latin typeface="Times New Roman"/>
                <a:ea typeface="Times New Roman"/>
                <a:cs typeface="Times New Roman"/>
                <a:sym typeface="Times New Roman"/>
              </a:rPr>
              <a:t>16, </a:t>
            </a:r>
            <a:r>
              <a:rPr lang="fr-FR">
                <a:latin typeface="Times New Roman"/>
                <a:ea typeface="Times New Roman"/>
                <a:cs typeface="Times New Roman"/>
                <a:sym typeface="Times New Roman"/>
              </a:rPr>
              <a:t>17, </a:t>
            </a:r>
            <a:r>
              <a:rPr lang="fr-FR" b="1">
                <a:latin typeface="Times New Roman"/>
                <a:ea typeface="Times New Roman"/>
                <a:cs typeface="Times New Roman"/>
                <a:sym typeface="Times New Roman"/>
              </a:rPr>
              <a:t>23, 24, 33, </a:t>
            </a:r>
            <a:r>
              <a:rPr lang="fr-FR">
                <a:latin typeface="Times New Roman"/>
                <a:ea typeface="Times New Roman"/>
                <a:cs typeface="Times New Roman"/>
                <a:sym typeface="Times New Roman"/>
              </a:rPr>
              <a:t>40, </a:t>
            </a:r>
            <a:r>
              <a:rPr lang="fr-FR" b="1">
                <a:latin typeface="Times New Roman"/>
                <a:ea typeface="Times New Roman"/>
                <a:cs typeface="Times New Roman"/>
                <a:sym typeface="Times New Roman"/>
              </a:rPr>
              <a:t>47, 64, 79, </a:t>
            </a:r>
            <a:r>
              <a:rPr lang="fr-FR">
                <a:latin typeface="Times New Roman"/>
                <a:ea typeface="Times New Roman"/>
                <a:cs typeface="Times New Roman"/>
                <a:sym typeface="Times New Roman"/>
              </a:rPr>
              <a:t>86, 87</a:t>
            </a:r>
            <a:endParaRPr/>
          </a:p>
          <a:p>
            <a:pPr marL="0" lvl="0" indent="0" algn="l" rtl="0">
              <a:spcBef>
                <a:spcPts val="0"/>
              </a:spcBef>
              <a:spcAft>
                <a:spcPts val="0"/>
              </a:spcAft>
              <a:buNone/>
            </a:pPr>
            <a:r>
              <a:rPr lang="fr-FR" b="1" u="sng">
                <a:latin typeface="Times New Roman"/>
                <a:ea typeface="Times New Roman"/>
                <a:cs typeface="Times New Roman"/>
                <a:sym typeface="Times New Roman"/>
              </a:rPr>
              <a:t>Session 1 (26 Avril 2021) :</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25 participants (29 inscrits) : 14 ASP (dont 1 ASP/CLSM), 2 ASV, 3 CLS, 6 CLSM (dont 1 CLSM/ASP)</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9 depts : </a:t>
            </a:r>
            <a:r>
              <a:rPr lang="fr-FR" b="1">
                <a:solidFill>
                  <a:srgbClr val="FF0000"/>
                </a:solidFill>
                <a:latin typeface="Times New Roman"/>
                <a:ea typeface="Times New Roman"/>
                <a:cs typeface="Times New Roman"/>
                <a:sym typeface="Times New Roman"/>
              </a:rPr>
              <a:t>16</a:t>
            </a:r>
            <a:r>
              <a:rPr lang="fr-FR">
                <a:solidFill>
                  <a:srgbClr val="FF0000"/>
                </a:solidFill>
                <a:latin typeface="Times New Roman"/>
                <a:ea typeface="Times New Roman"/>
                <a:cs typeface="Times New Roman"/>
                <a:sym typeface="Times New Roman"/>
              </a:rPr>
              <a:t>,</a:t>
            </a:r>
            <a:r>
              <a:rPr lang="fr-FR">
                <a:latin typeface="Times New Roman"/>
                <a:ea typeface="Times New Roman"/>
                <a:cs typeface="Times New Roman"/>
                <a:sym typeface="Times New Roman"/>
              </a:rPr>
              <a:t> </a:t>
            </a:r>
            <a:r>
              <a:rPr lang="fr-FR" b="1">
                <a:latin typeface="Times New Roman"/>
                <a:ea typeface="Times New Roman"/>
                <a:cs typeface="Times New Roman"/>
                <a:sym typeface="Times New Roman"/>
              </a:rPr>
              <a:t>23 24, 33</a:t>
            </a:r>
            <a:r>
              <a:rPr lang="fr-FR">
                <a:latin typeface="Times New Roman"/>
                <a:ea typeface="Times New Roman"/>
                <a:cs typeface="Times New Roman"/>
                <a:sym typeface="Times New Roman"/>
              </a:rPr>
              <a:t>, 40, </a:t>
            </a:r>
            <a:r>
              <a:rPr lang="fr-FR" b="1">
                <a:latin typeface="Times New Roman"/>
                <a:ea typeface="Times New Roman"/>
                <a:cs typeface="Times New Roman"/>
                <a:sym typeface="Times New Roman"/>
              </a:rPr>
              <a:t>47</a:t>
            </a:r>
            <a:r>
              <a:rPr lang="fr-FR">
                <a:latin typeface="Times New Roman"/>
                <a:ea typeface="Times New Roman"/>
                <a:cs typeface="Times New Roman"/>
                <a:sym typeface="Times New Roman"/>
              </a:rPr>
              <a:t>, 64, </a:t>
            </a:r>
            <a:r>
              <a:rPr lang="fr-FR" b="1">
                <a:latin typeface="Times New Roman"/>
                <a:ea typeface="Times New Roman"/>
                <a:cs typeface="Times New Roman"/>
                <a:sym typeface="Times New Roman"/>
              </a:rPr>
              <a:t>79, </a:t>
            </a:r>
            <a:r>
              <a:rPr lang="fr-FR">
                <a:latin typeface="Times New Roman"/>
                <a:ea typeface="Times New Roman"/>
                <a:cs typeface="Times New Roman"/>
                <a:sym typeface="Times New Roman"/>
              </a:rPr>
              <a:t>87</a:t>
            </a:r>
            <a:endParaRPr/>
          </a:p>
          <a:p>
            <a:pPr marL="0" lvl="0" indent="0" algn="l" rtl="0">
              <a:spcBef>
                <a:spcPts val="0"/>
              </a:spcBef>
              <a:spcAft>
                <a:spcPts val="0"/>
              </a:spcAft>
              <a:buNone/>
            </a:pPr>
            <a:r>
              <a:rPr lang="fr-FR" b="1" u="sng">
                <a:latin typeface="Times New Roman"/>
                <a:ea typeface="Times New Roman"/>
                <a:cs typeface="Times New Roman"/>
                <a:sym typeface="Times New Roman"/>
              </a:rPr>
              <a:t>Session 2 (4 Mai 2021) : </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22 participants (39 inscrits) : 13 ASP, 3 ASV (dont 1 ASV/CLS), 7 CLS (dont 1 CLS/ASV et 4 CLS/CLSM), 4 CLSM (tous CLSM/CLS), </a:t>
            </a:r>
            <a:endParaRPr>
              <a:latin typeface="Times New Roman"/>
              <a:ea typeface="Times New Roman"/>
              <a:cs typeface="Times New Roman"/>
              <a:sym typeface="Times New Roman"/>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9 depts : </a:t>
            </a:r>
            <a:r>
              <a:rPr lang="fr-FR" b="1">
                <a:latin typeface="Times New Roman"/>
                <a:ea typeface="Times New Roman"/>
                <a:cs typeface="Times New Roman"/>
                <a:sym typeface="Times New Roman"/>
              </a:rPr>
              <a:t>16, </a:t>
            </a:r>
            <a:r>
              <a:rPr lang="fr-FR">
                <a:latin typeface="Times New Roman"/>
                <a:ea typeface="Times New Roman"/>
                <a:cs typeface="Times New Roman"/>
                <a:sym typeface="Times New Roman"/>
              </a:rPr>
              <a:t>17, </a:t>
            </a:r>
            <a:r>
              <a:rPr lang="fr-FR" b="1">
                <a:latin typeface="Times New Roman"/>
                <a:ea typeface="Times New Roman"/>
                <a:cs typeface="Times New Roman"/>
                <a:sym typeface="Times New Roman"/>
              </a:rPr>
              <a:t>23, 24, 33, 47, 64, 79, </a:t>
            </a:r>
            <a:r>
              <a:rPr lang="fr-FR">
                <a:latin typeface="Times New Roman"/>
                <a:ea typeface="Times New Roman"/>
                <a:cs typeface="Times New Roman"/>
                <a:sym typeface="Times New Roman"/>
              </a:rPr>
              <a:t>86</a:t>
            </a:r>
            <a:endParaRPr/>
          </a:p>
          <a:p>
            <a:pPr marL="0" lvl="0" indent="0" algn="l" rtl="0">
              <a:spcBef>
                <a:spcPts val="0"/>
              </a:spcBef>
              <a:spcAft>
                <a:spcPts val="0"/>
              </a:spcAft>
              <a:buNone/>
            </a:pPr>
            <a:endParaRPr>
              <a:latin typeface="Times New Roman"/>
              <a:ea typeface="Times New Roman"/>
              <a:cs typeface="Times New Roman"/>
              <a:sym typeface="Times New Roman"/>
            </a:endParaRPr>
          </a:p>
        </p:txBody>
      </p:sp>
    </p:spTree>
    <p:extLst>
      <p:ext uri="{BB962C8B-B14F-4D97-AF65-F5344CB8AC3E}">
        <p14:creationId xmlns:p14="http://schemas.microsoft.com/office/powerpoint/2010/main" val="1042967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f4b8c5e0ef_0_9:notes"/>
          <p:cNvSpPr txBox="1">
            <a:spLocks noGrp="1"/>
          </p:cNvSpPr>
          <p:nvPr>
            <p:ph type="sldNum" idx="12"/>
          </p:nvPr>
        </p:nvSpPr>
        <p:spPr>
          <a:xfrm>
            <a:off x="5633590" y="6513912"/>
            <a:ext cx="4309800" cy="3441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Times New Roman"/>
              <a:buNone/>
            </a:pPr>
            <a:fld id="{00000000-1234-1234-1234-123412341234}" type="slidenum">
              <a:rPr lang="fr-FR" sz="1200">
                <a:solidFill>
                  <a:schemeClr val="dk1"/>
                </a:solidFill>
                <a:latin typeface="Times New Roman"/>
                <a:ea typeface="Times New Roman"/>
                <a:cs typeface="Times New Roman"/>
                <a:sym typeface="Times New Roman"/>
              </a:rPr>
              <a:t>9</a:t>
            </a:fld>
            <a:endParaRPr sz="1200">
              <a:solidFill>
                <a:schemeClr val="dk1"/>
              </a:solidFill>
              <a:latin typeface="Times New Roman"/>
              <a:ea typeface="Times New Roman"/>
              <a:cs typeface="Times New Roman"/>
              <a:sym typeface="Times New Roman"/>
            </a:endParaRPr>
          </a:p>
        </p:txBody>
      </p:sp>
      <p:sp>
        <p:nvSpPr>
          <p:cNvPr id="540" name="Google Shape;540;gf4b8c5e0ef_0_9:notes"/>
          <p:cNvSpPr txBox="1"/>
          <p:nvPr/>
        </p:nvSpPr>
        <p:spPr>
          <a:xfrm>
            <a:off x="8073968" y="5256610"/>
            <a:ext cx="6174600" cy="271500"/>
          </a:xfrm>
          <a:prstGeom prst="rect">
            <a:avLst/>
          </a:prstGeom>
          <a:noFill/>
          <a:ln>
            <a:noFill/>
          </a:ln>
        </p:spPr>
        <p:txBody>
          <a:bodyPr spcFirstLastPara="1" wrap="square" lIns="0" tIns="0" rIns="0" bIns="0" anchor="b" anchorCtr="0">
            <a:noAutofit/>
          </a:bodyPr>
          <a:lstStyle/>
          <a:p>
            <a:pPr marL="0" marR="0" lvl="0" indent="0" algn="r" rtl="0">
              <a:lnSpc>
                <a:spcPct val="95000"/>
              </a:lnSpc>
              <a:spcBef>
                <a:spcPts val="0"/>
              </a:spcBef>
              <a:spcAft>
                <a:spcPts val="0"/>
              </a:spcAft>
              <a:buClr>
                <a:srgbClr val="000000"/>
              </a:buClr>
              <a:buSzPts val="1300"/>
              <a:buFont typeface="Times New Roman"/>
              <a:buNone/>
            </a:pPr>
            <a:fld id="{00000000-1234-1234-1234-123412341234}" type="slidenum">
              <a:rPr lang="fr-FR" sz="1300">
                <a:solidFill>
                  <a:srgbClr val="000000"/>
                </a:solidFill>
                <a:latin typeface="Times New Roman"/>
                <a:ea typeface="Times New Roman"/>
                <a:cs typeface="Times New Roman"/>
                <a:sym typeface="Times New Roman"/>
              </a:rPr>
              <a:t>9</a:t>
            </a:fld>
            <a:endParaRPr sz="1300">
              <a:solidFill>
                <a:srgbClr val="000000"/>
              </a:solidFill>
              <a:latin typeface="Times New Roman"/>
              <a:ea typeface="Times New Roman"/>
              <a:cs typeface="Times New Roman"/>
              <a:sym typeface="Times New Roman"/>
            </a:endParaRPr>
          </a:p>
        </p:txBody>
      </p:sp>
      <p:sp>
        <p:nvSpPr>
          <p:cNvPr id="541" name="Google Shape;541;gf4b8c5e0ef_0_9:notes"/>
          <p:cNvSpPr txBox="1"/>
          <p:nvPr/>
        </p:nvSpPr>
        <p:spPr>
          <a:xfrm>
            <a:off x="8073966" y="5256611"/>
            <a:ext cx="6179100" cy="272700"/>
          </a:xfrm>
          <a:prstGeom prst="rect">
            <a:avLst/>
          </a:prstGeom>
          <a:noFill/>
          <a:ln>
            <a:noFill/>
          </a:ln>
        </p:spPr>
        <p:txBody>
          <a:bodyPr spcFirstLastPara="1" wrap="square" lIns="0" tIns="0" rIns="0" bIns="0" anchor="b" anchorCtr="0">
            <a:noAutofit/>
          </a:bodyPr>
          <a:lstStyle/>
          <a:p>
            <a:pPr marL="0" marR="0" lvl="0" indent="0" algn="r" rtl="0">
              <a:lnSpc>
                <a:spcPct val="95000"/>
              </a:lnSpc>
              <a:spcBef>
                <a:spcPts val="0"/>
              </a:spcBef>
              <a:spcAft>
                <a:spcPts val="0"/>
              </a:spcAft>
              <a:buClr>
                <a:srgbClr val="000000"/>
              </a:buClr>
              <a:buSzPts val="1300"/>
              <a:buFont typeface="Times New Roman"/>
              <a:buNone/>
            </a:pPr>
            <a:fld id="{00000000-1234-1234-1234-123412341234}" type="slidenum">
              <a:rPr lang="fr-FR" sz="1300">
                <a:solidFill>
                  <a:srgbClr val="000000"/>
                </a:solidFill>
                <a:latin typeface="Times New Roman"/>
                <a:ea typeface="Times New Roman"/>
                <a:cs typeface="Times New Roman"/>
                <a:sym typeface="Times New Roman"/>
              </a:rPr>
              <a:t>9</a:t>
            </a:fld>
            <a:endParaRPr sz="1300">
              <a:solidFill>
                <a:srgbClr val="000000"/>
              </a:solidFill>
              <a:latin typeface="Times New Roman"/>
              <a:ea typeface="Times New Roman"/>
              <a:cs typeface="Times New Roman"/>
              <a:sym typeface="Times New Roman"/>
            </a:endParaRPr>
          </a:p>
        </p:txBody>
      </p:sp>
      <p:sp>
        <p:nvSpPr>
          <p:cNvPr id="542" name="Google Shape;542;gf4b8c5e0ef_0_9:notes"/>
          <p:cNvSpPr>
            <a:spLocks noGrp="1" noRot="1" noChangeAspect="1"/>
          </p:cNvSpPr>
          <p:nvPr>
            <p:ph type="sldImg" idx="2"/>
          </p:nvPr>
        </p:nvSpPr>
        <p:spPr>
          <a:xfrm>
            <a:off x="5286375" y="422275"/>
            <a:ext cx="3689350" cy="207486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543" name="Google Shape;543;gf4b8c5e0ef_0_9:notes"/>
          <p:cNvSpPr txBox="1">
            <a:spLocks noGrp="1"/>
          </p:cNvSpPr>
          <p:nvPr>
            <p:ph type="body" idx="1"/>
          </p:nvPr>
        </p:nvSpPr>
        <p:spPr>
          <a:xfrm>
            <a:off x="1427393" y="2628900"/>
            <a:ext cx="11414400" cy="24909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b="1" u="sng">
                <a:latin typeface="Times New Roman"/>
                <a:ea typeface="Times New Roman"/>
                <a:cs typeface="Times New Roman"/>
                <a:sym typeface="Times New Roman"/>
              </a:rPr>
              <a:t>Au total </a:t>
            </a:r>
            <a:r>
              <a:rPr lang="fr-FR" b="0" u="none">
                <a:latin typeface="Times New Roman"/>
                <a:ea typeface="Times New Roman"/>
                <a:cs typeface="Times New Roman"/>
                <a:sym typeface="Times New Roman"/>
              </a:rPr>
              <a:t>: 2 sessions rassemblant 47 participants (68 inscrits)</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27 ASP (dont 1 ASP/CLSM), 5 ASV (dont 1 ASV/CLS), 10 CLS (dont 1 CLS/ASV et 4 CLS/CLSM), 10 CLSM (dont 1 CLSM/ASP et 4 CLSM/CLS)</a:t>
            </a:r>
            <a:endParaRPr/>
          </a:p>
          <a:p>
            <a:pPr marL="171450" marR="0" lvl="0" indent="-171450" algn="l" rtl="0">
              <a:lnSpc>
                <a:spcPct val="100000"/>
              </a:lnSpc>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11 depts sur 12 (car TEP départementale SM organisé le 19 en même temps) : </a:t>
            </a:r>
            <a:r>
              <a:rPr lang="fr-FR" b="1">
                <a:latin typeface="Times New Roman"/>
                <a:ea typeface="Times New Roman"/>
                <a:cs typeface="Times New Roman"/>
                <a:sym typeface="Times New Roman"/>
              </a:rPr>
              <a:t>16, </a:t>
            </a:r>
            <a:r>
              <a:rPr lang="fr-FR">
                <a:latin typeface="Times New Roman"/>
                <a:ea typeface="Times New Roman"/>
                <a:cs typeface="Times New Roman"/>
                <a:sym typeface="Times New Roman"/>
              </a:rPr>
              <a:t>17, </a:t>
            </a:r>
            <a:r>
              <a:rPr lang="fr-FR" b="1">
                <a:latin typeface="Times New Roman"/>
                <a:ea typeface="Times New Roman"/>
                <a:cs typeface="Times New Roman"/>
                <a:sym typeface="Times New Roman"/>
              </a:rPr>
              <a:t>23, 24, 33, </a:t>
            </a:r>
            <a:r>
              <a:rPr lang="fr-FR">
                <a:latin typeface="Times New Roman"/>
                <a:ea typeface="Times New Roman"/>
                <a:cs typeface="Times New Roman"/>
                <a:sym typeface="Times New Roman"/>
              </a:rPr>
              <a:t>40, </a:t>
            </a:r>
            <a:r>
              <a:rPr lang="fr-FR" b="1">
                <a:latin typeface="Times New Roman"/>
                <a:ea typeface="Times New Roman"/>
                <a:cs typeface="Times New Roman"/>
                <a:sym typeface="Times New Roman"/>
              </a:rPr>
              <a:t>47, 64, 79, </a:t>
            </a:r>
            <a:r>
              <a:rPr lang="fr-FR">
                <a:latin typeface="Times New Roman"/>
                <a:ea typeface="Times New Roman"/>
                <a:cs typeface="Times New Roman"/>
                <a:sym typeface="Times New Roman"/>
              </a:rPr>
              <a:t>86, 87</a:t>
            </a:r>
            <a:endParaRPr/>
          </a:p>
          <a:p>
            <a:pPr marL="0" lvl="0" indent="0" algn="l" rtl="0">
              <a:spcBef>
                <a:spcPts val="0"/>
              </a:spcBef>
              <a:spcAft>
                <a:spcPts val="0"/>
              </a:spcAft>
              <a:buNone/>
            </a:pPr>
            <a:r>
              <a:rPr lang="fr-FR" b="1" u="sng">
                <a:latin typeface="Times New Roman"/>
                <a:ea typeface="Times New Roman"/>
                <a:cs typeface="Times New Roman"/>
                <a:sym typeface="Times New Roman"/>
              </a:rPr>
              <a:t>Session 1 (26 Avril 2021) :</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25 participants (29 inscrits) : 14 ASP (dont 1 ASP/CLSM), 2 ASV, 3 CLS, 6 CLSM (dont 1 CLSM/ASP)</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9 depts : </a:t>
            </a:r>
            <a:r>
              <a:rPr lang="fr-FR" b="1">
                <a:solidFill>
                  <a:srgbClr val="FF0000"/>
                </a:solidFill>
                <a:latin typeface="Times New Roman"/>
                <a:ea typeface="Times New Roman"/>
                <a:cs typeface="Times New Roman"/>
                <a:sym typeface="Times New Roman"/>
              </a:rPr>
              <a:t>16</a:t>
            </a:r>
            <a:r>
              <a:rPr lang="fr-FR">
                <a:solidFill>
                  <a:srgbClr val="FF0000"/>
                </a:solidFill>
                <a:latin typeface="Times New Roman"/>
                <a:ea typeface="Times New Roman"/>
                <a:cs typeface="Times New Roman"/>
                <a:sym typeface="Times New Roman"/>
              </a:rPr>
              <a:t>,</a:t>
            </a:r>
            <a:r>
              <a:rPr lang="fr-FR">
                <a:latin typeface="Times New Roman"/>
                <a:ea typeface="Times New Roman"/>
                <a:cs typeface="Times New Roman"/>
                <a:sym typeface="Times New Roman"/>
              </a:rPr>
              <a:t> </a:t>
            </a:r>
            <a:r>
              <a:rPr lang="fr-FR" b="1">
                <a:latin typeface="Times New Roman"/>
                <a:ea typeface="Times New Roman"/>
                <a:cs typeface="Times New Roman"/>
                <a:sym typeface="Times New Roman"/>
              </a:rPr>
              <a:t>23 24, 33</a:t>
            </a:r>
            <a:r>
              <a:rPr lang="fr-FR">
                <a:latin typeface="Times New Roman"/>
                <a:ea typeface="Times New Roman"/>
                <a:cs typeface="Times New Roman"/>
                <a:sym typeface="Times New Roman"/>
              </a:rPr>
              <a:t>, 40, </a:t>
            </a:r>
            <a:r>
              <a:rPr lang="fr-FR" b="1">
                <a:latin typeface="Times New Roman"/>
                <a:ea typeface="Times New Roman"/>
                <a:cs typeface="Times New Roman"/>
                <a:sym typeface="Times New Roman"/>
              </a:rPr>
              <a:t>47</a:t>
            </a:r>
            <a:r>
              <a:rPr lang="fr-FR">
                <a:latin typeface="Times New Roman"/>
                <a:ea typeface="Times New Roman"/>
                <a:cs typeface="Times New Roman"/>
                <a:sym typeface="Times New Roman"/>
              </a:rPr>
              <a:t>, 64, </a:t>
            </a:r>
            <a:r>
              <a:rPr lang="fr-FR" b="1">
                <a:latin typeface="Times New Roman"/>
                <a:ea typeface="Times New Roman"/>
                <a:cs typeface="Times New Roman"/>
                <a:sym typeface="Times New Roman"/>
              </a:rPr>
              <a:t>79, </a:t>
            </a:r>
            <a:r>
              <a:rPr lang="fr-FR">
                <a:latin typeface="Times New Roman"/>
                <a:ea typeface="Times New Roman"/>
                <a:cs typeface="Times New Roman"/>
                <a:sym typeface="Times New Roman"/>
              </a:rPr>
              <a:t>87</a:t>
            </a:r>
            <a:endParaRPr/>
          </a:p>
          <a:p>
            <a:pPr marL="0" lvl="0" indent="0" algn="l" rtl="0">
              <a:spcBef>
                <a:spcPts val="0"/>
              </a:spcBef>
              <a:spcAft>
                <a:spcPts val="0"/>
              </a:spcAft>
              <a:buNone/>
            </a:pPr>
            <a:r>
              <a:rPr lang="fr-FR" b="1" u="sng">
                <a:latin typeface="Times New Roman"/>
                <a:ea typeface="Times New Roman"/>
                <a:cs typeface="Times New Roman"/>
                <a:sym typeface="Times New Roman"/>
              </a:rPr>
              <a:t>Session 2 (4 Mai 2021) : </a:t>
            </a:r>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22 participants (39 inscrits) : 13 ASP, 3 ASV (dont 1 ASV/CLS), 7 CLS (dont 1 CLS/ASV et 4 CLS/CLSM), 4 CLSM (tous CLSM/CLS), </a:t>
            </a:r>
            <a:endParaRPr>
              <a:latin typeface="Times New Roman"/>
              <a:ea typeface="Times New Roman"/>
              <a:cs typeface="Times New Roman"/>
              <a:sym typeface="Times New Roman"/>
            </a:endParaRPr>
          </a:p>
          <a:p>
            <a:pPr marL="171450" lvl="0" indent="-171450" algn="l" rtl="0">
              <a:spcBef>
                <a:spcPts val="0"/>
              </a:spcBef>
              <a:spcAft>
                <a:spcPts val="0"/>
              </a:spcAft>
              <a:buClr>
                <a:schemeClr val="dk1"/>
              </a:buClr>
              <a:buSzPts val="1200"/>
              <a:buFont typeface="Arial"/>
              <a:buChar char="•"/>
            </a:pPr>
            <a:r>
              <a:rPr lang="fr-FR">
                <a:latin typeface="Times New Roman"/>
                <a:ea typeface="Times New Roman"/>
                <a:cs typeface="Times New Roman"/>
                <a:sym typeface="Times New Roman"/>
              </a:rPr>
              <a:t>9 depts : </a:t>
            </a:r>
            <a:r>
              <a:rPr lang="fr-FR" b="1">
                <a:latin typeface="Times New Roman"/>
                <a:ea typeface="Times New Roman"/>
                <a:cs typeface="Times New Roman"/>
                <a:sym typeface="Times New Roman"/>
              </a:rPr>
              <a:t>16, </a:t>
            </a:r>
            <a:r>
              <a:rPr lang="fr-FR">
                <a:latin typeface="Times New Roman"/>
                <a:ea typeface="Times New Roman"/>
                <a:cs typeface="Times New Roman"/>
                <a:sym typeface="Times New Roman"/>
              </a:rPr>
              <a:t>17, </a:t>
            </a:r>
            <a:r>
              <a:rPr lang="fr-FR" b="1">
                <a:latin typeface="Times New Roman"/>
                <a:ea typeface="Times New Roman"/>
                <a:cs typeface="Times New Roman"/>
                <a:sym typeface="Times New Roman"/>
              </a:rPr>
              <a:t>23, 24, 33, 47, 64, 79, </a:t>
            </a:r>
            <a:r>
              <a:rPr lang="fr-FR">
                <a:latin typeface="Times New Roman"/>
                <a:ea typeface="Times New Roman"/>
                <a:cs typeface="Times New Roman"/>
                <a:sym typeface="Times New Roman"/>
              </a:rPr>
              <a:t>86</a:t>
            </a:r>
            <a:endParaRPr/>
          </a:p>
          <a:p>
            <a:pPr marL="0" lvl="0" indent="0" algn="l" rtl="0">
              <a:spcBef>
                <a:spcPts val="0"/>
              </a:spcBef>
              <a:spcAft>
                <a:spcPts val="0"/>
              </a:spcAft>
              <a:buNone/>
            </a:pPr>
            <a:endParaRPr>
              <a:latin typeface="Times New Roman"/>
              <a:ea typeface="Times New Roman"/>
              <a:cs typeface="Times New Roman"/>
              <a:sym typeface="Times New Roman"/>
            </a:endParaRPr>
          </a:p>
        </p:txBody>
      </p:sp>
    </p:spTree>
    <p:extLst>
      <p:ext uri="{BB962C8B-B14F-4D97-AF65-F5344CB8AC3E}">
        <p14:creationId xmlns:p14="http://schemas.microsoft.com/office/powerpoint/2010/main" val="4105416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efe1b914e6_0_24: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4" name="Google Shape;554;gefe1b914e6_0_24: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531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efe1b914e6_0_29: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gefe1b914e6_0_29: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971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efe1b914e6_0_34: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gefe1b914e6_0_34: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414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efe1b914e6_0_39: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gefe1b914e6_0_39: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0377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efe1b914e6_0_17: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8" name="Google Shape;578;gefe1b914e6_0_17: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5138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f4bb98073c_1_0: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584" name="Google Shape;584;gf4bb98073c_1_0: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369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f4bb98073c_1_0: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584" name="Google Shape;584;gf4bb98073c_1_0: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136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efe1b914e6_0_17: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8" name="Google Shape;578;gefe1b914e6_0_17: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1601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f4bb98073c_1_0: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584" name="Google Shape;584;gf4bb98073c_1_0: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407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f4bb98073c_1_0: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584" name="Google Shape;584;gf4bb98073c_1_0: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3013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f4bb98073c_1_0: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rgbClr val="007D40"/>
                </a:solidFill>
                <a:latin typeface="Arial"/>
                <a:ea typeface="Arial"/>
                <a:cs typeface="Arial"/>
                <a:sym typeface="Arial"/>
              </a:rPr>
              <a:t>plusieurs témoignages d’acteurs ressources en lien avec des opérateurs terrain viendront illustrer comment ils peuvent se saisir de différents outils et démarches pour aider à initier, soutenir, accompagner pour dynamiser un territoire autour de la promotion de la santé mentale. 4 axes :</a:t>
            </a:r>
            <a:endParaRPr sz="1000">
              <a:solidFill>
                <a:srgbClr val="007D40"/>
              </a:solidFill>
              <a:latin typeface="Arial"/>
              <a:ea typeface="Arial"/>
              <a:cs typeface="Arial"/>
              <a:sym typeface="Arial"/>
            </a:endParaRPr>
          </a:p>
          <a:p>
            <a:pPr marL="0" lvl="0" indent="0" algn="l" rtl="0">
              <a:spcBef>
                <a:spcPts val="1200"/>
              </a:spcBef>
              <a:spcAft>
                <a:spcPts val="0"/>
              </a:spcAft>
              <a:buNone/>
            </a:pPr>
            <a:endParaRPr/>
          </a:p>
        </p:txBody>
      </p:sp>
      <p:sp>
        <p:nvSpPr>
          <p:cNvPr id="584" name="Google Shape;584;gf4bb98073c_1_0: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5697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efe1b914e6_0_17:notes"/>
          <p:cNvSpPr txBox="1">
            <a:spLocks noGrp="1"/>
          </p:cNvSpPr>
          <p:nvPr>
            <p:ph type="body" idx="1"/>
          </p:nvPr>
        </p:nvSpPr>
        <p:spPr>
          <a:xfrm>
            <a:off x="994571" y="3300414"/>
            <a:ext cx="7956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8" name="Google Shape;578;gefe1b914e6_0_17: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9565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17:notes"/>
          <p:cNvSpPr>
            <a:spLocks noGrp="1" noRot="1" noChangeAspect="1"/>
          </p:cNvSpPr>
          <p:nvPr>
            <p:ph type="sldImg" idx="2"/>
          </p:nvPr>
        </p:nvSpPr>
        <p:spPr>
          <a:xfrm>
            <a:off x="2914650" y="857250"/>
            <a:ext cx="4116388"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17:notes"/>
          <p:cNvSpPr txBox="1">
            <a:spLocks noGrp="1"/>
          </p:cNvSpPr>
          <p:nvPr>
            <p:ph type="body" idx="1"/>
          </p:nvPr>
        </p:nvSpPr>
        <p:spPr>
          <a:xfrm>
            <a:off x="994571" y="3300414"/>
            <a:ext cx="795655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a:t>TEP santé et précarité : mardi 23 novembre 2021 PM et mardi 30 novembre 2021 PM</a:t>
            </a:r>
            <a:endParaRPr/>
          </a:p>
        </p:txBody>
      </p:sp>
      <p:sp>
        <p:nvSpPr>
          <p:cNvPr id="622" name="Google Shape;622;p17:notes"/>
          <p:cNvSpPr txBox="1">
            <a:spLocks noGrp="1"/>
          </p:cNvSpPr>
          <p:nvPr>
            <p:ph type="sldNum" idx="12"/>
          </p:nvPr>
        </p:nvSpPr>
        <p:spPr>
          <a:xfrm>
            <a:off x="5633590" y="6513912"/>
            <a:ext cx="4309798" cy="34409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22</a:t>
            </a:fld>
            <a:endParaRPr/>
          </a:p>
        </p:txBody>
      </p:sp>
    </p:spTree>
    <p:extLst>
      <p:ext uri="{BB962C8B-B14F-4D97-AF65-F5344CB8AC3E}">
        <p14:creationId xmlns:p14="http://schemas.microsoft.com/office/powerpoint/2010/main" val="119364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4"/>
        <p:cNvGrpSpPr/>
        <p:nvPr/>
      </p:nvGrpSpPr>
      <p:grpSpPr>
        <a:xfrm>
          <a:off x="0" y="0"/>
          <a:ext cx="0" cy="0"/>
          <a:chOff x="0" y="0"/>
          <a:chExt cx="0" cy="0"/>
        </a:xfrm>
      </p:grpSpPr>
      <p:sp>
        <p:nvSpPr>
          <p:cNvPr id="15" name="Google Shape;15;p19"/>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9"/>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 name="Google Shape;17;p1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1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1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0000"/>
                </a:solidFill>
                <a:latin typeface="Calibri"/>
                <a:ea typeface="Calibri"/>
                <a:cs typeface="Calibri"/>
                <a:sym typeface="Calibri"/>
              </a:defRPr>
            </a:lvl1pPr>
            <a:lvl2pPr marL="0" marR="0" lvl="1" indent="0" algn="l" rtl="0">
              <a:spcBef>
                <a:spcPts val="0"/>
              </a:spcBef>
              <a:buNone/>
              <a:defRPr sz="1800" b="0" i="0" u="none" strike="noStrike" cap="none">
                <a:solidFill>
                  <a:srgbClr val="000000"/>
                </a:solidFill>
                <a:latin typeface="Calibri"/>
                <a:ea typeface="Calibri"/>
                <a:cs typeface="Calibri"/>
                <a:sym typeface="Calibri"/>
              </a:defRPr>
            </a:lvl2pPr>
            <a:lvl3pPr marL="0" marR="0" lvl="2" indent="0" algn="l" rtl="0">
              <a:spcBef>
                <a:spcPts val="0"/>
              </a:spcBef>
              <a:buNone/>
              <a:defRPr sz="1800" b="0" i="0" u="none" strike="noStrike" cap="none">
                <a:solidFill>
                  <a:srgbClr val="000000"/>
                </a:solidFill>
                <a:latin typeface="Calibri"/>
                <a:ea typeface="Calibri"/>
                <a:cs typeface="Calibri"/>
                <a:sym typeface="Calibri"/>
              </a:defRPr>
            </a:lvl3pPr>
            <a:lvl4pPr marL="0" marR="0" lvl="3" indent="0" algn="l" rtl="0">
              <a:spcBef>
                <a:spcPts val="0"/>
              </a:spcBef>
              <a:buNone/>
              <a:defRPr sz="1800" b="0" i="0" u="none" strike="noStrike" cap="none">
                <a:solidFill>
                  <a:srgbClr val="000000"/>
                </a:solidFill>
                <a:latin typeface="Calibri"/>
                <a:ea typeface="Calibri"/>
                <a:cs typeface="Calibri"/>
                <a:sym typeface="Calibri"/>
              </a:defRPr>
            </a:lvl4pPr>
            <a:lvl5pPr marL="0" marR="0" lvl="4" indent="0" algn="l" rtl="0">
              <a:spcBef>
                <a:spcPts val="0"/>
              </a:spcBef>
              <a:buNone/>
              <a:defRPr sz="1800" b="0" i="0" u="none" strike="noStrike" cap="none">
                <a:solidFill>
                  <a:srgbClr val="000000"/>
                </a:solidFill>
                <a:latin typeface="Calibri"/>
                <a:ea typeface="Calibri"/>
                <a:cs typeface="Calibri"/>
                <a:sym typeface="Calibri"/>
              </a:defRPr>
            </a:lvl5pPr>
            <a:lvl6pPr marL="0" marR="0" lvl="5" indent="0" algn="l" rtl="0">
              <a:spcBef>
                <a:spcPts val="0"/>
              </a:spcBef>
              <a:buNone/>
              <a:defRPr sz="1800" b="0" i="0" u="none" strike="noStrike" cap="none">
                <a:solidFill>
                  <a:srgbClr val="000000"/>
                </a:solidFill>
                <a:latin typeface="Calibri"/>
                <a:ea typeface="Calibri"/>
                <a:cs typeface="Calibri"/>
                <a:sym typeface="Calibri"/>
              </a:defRPr>
            </a:lvl6pPr>
            <a:lvl7pPr marL="0" marR="0" lvl="6" indent="0" algn="l" rtl="0">
              <a:spcBef>
                <a:spcPts val="0"/>
              </a:spcBef>
              <a:buNone/>
              <a:defRPr sz="1800" b="0" i="0" u="none" strike="noStrike" cap="none">
                <a:solidFill>
                  <a:srgbClr val="000000"/>
                </a:solidFill>
                <a:latin typeface="Calibri"/>
                <a:ea typeface="Calibri"/>
                <a:cs typeface="Calibri"/>
                <a:sym typeface="Calibri"/>
              </a:defRPr>
            </a:lvl7pPr>
            <a:lvl8pPr marL="0" marR="0" lvl="7" indent="0" algn="l" rtl="0">
              <a:spcBef>
                <a:spcPts val="0"/>
              </a:spcBef>
              <a:buNone/>
              <a:defRPr sz="1800" b="0" i="0" u="none" strike="noStrike" cap="none">
                <a:solidFill>
                  <a:srgbClr val="000000"/>
                </a:solidFill>
                <a:latin typeface="Calibri"/>
                <a:ea typeface="Calibri"/>
                <a:cs typeface="Calibri"/>
                <a:sym typeface="Calibri"/>
              </a:defRPr>
            </a:lvl8pPr>
            <a:lvl9pPr marL="0" marR="0" lvl="8" indent="0" algn="l" rtl="0">
              <a:spcBef>
                <a:spcPts val="0"/>
              </a:spcBef>
              <a:buNone/>
              <a:defRPr sz="1800" b="0" i="0" u="none" strike="noStrike" cap="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0"/>
        <p:cNvGrpSpPr/>
        <p:nvPr/>
      </p:nvGrpSpPr>
      <p:grpSpPr>
        <a:xfrm>
          <a:off x="0" y="0"/>
          <a:ext cx="0" cy="0"/>
          <a:chOff x="0" y="0"/>
          <a:chExt cx="0" cy="0"/>
        </a:xfrm>
      </p:grpSpPr>
      <p:sp>
        <p:nvSpPr>
          <p:cNvPr id="21" name="Google Shape;21;p42"/>
          <p:cNvSpPr/>
          <p:nvPr/>
        </p:nvSpPr>
        <p:spPr>
          <a:xfrm>
            <a:off x="1366936" y="359799"/>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2" name="Google Shape;22;p42"/>
          <p:cNvSpPr txBox="1">
            <a:spLocks noGrp="1"/>
          </p:cNvSpPr>
          <p:nvPr>
            <p:ph type="ctrTitle"/>
          </p:nvPr>
        </p:nvSpPr>
        <p:spPr>
          <a:xfrm>
            <a:off x="1633283" y="364746"/>
            <a:ext cx="9144000" cy="10120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 name="Google Shape;23;p42"/>
          <p:cNvPicPr preferRelativeResize="0"/>
          <p:nvPr/>
        </p:nvPicPr>
        <p:blipFill rotWithShape="1">
          <a:blip r:embed="rId2">
            <a:alphaModFix/>
          </a:blip>
          <a:srcRect/>
          <a:stretch/>
        </p:blipFill>
        <p:spPr>
          <a:xfrm>
            <a:off x="2133600" y="6353865"/>
            <a:ext cx="10058400" cy="515286"/>
          </a:xfrm>
          <a:prstGeom prst="rect">
            <a:avLst/>
          </a:prstGeom>
          <a:noFill/>
          <a:ln>
            <a:noFill/>
          </a:ln>
        </p:spPr>
      </p:pic>
      <p:sp>
        <p:nvSpPr>
          <p:cNvPr id="24" name="Google Shape;24;p42"/>
          <p:cNvSpPr txBox="1"/>
          <p:nvPr/>
        </p:nvSpPr>
        <p:spPr>
          <a:xfrm>
            <a:off x="1204332" y="1795348"/>
            <a:ext cx="10214517"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Suite 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5"/>
        <p:cNvGrpSpPr/>
        <p:nvPr/>
      </p:nvGrpSpPr>
      <p:grpSpPr>
        <a:xfrm>
          <a:off x="0" y="0"/>
          <a:ext cx="0" cy="0"/>
          <a:chOff x="0" y="0"/>
          <a:chExt cx="0" cy="0"/>
        </a:xfrm>
      </p:grpSpPr>
      <p:sp>
        <p:nvSpPr>
          <p:cNvPr id="26" name="Google Shape;26;p43"/>
          <p:cNvSpPr txBox="1">
            <a:spLocks noGrp="1"/>
          </p:cNvSpPr>
          <p:nvPr>
            <p:ph type="title"/>
          </p:nvPr>
        </p:nvSpPr>
        <p:spPr>
          <a:xfrm>
            <a:off x="831851" y="1712423"/>
            <a:ext cx="10515600" cy="2851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3"/>
          <p:cNvSpPr txBox="1">
            <a:spLocks noGrp="1"/>
          </p:cNvSpPr>
          <p:nvPr>
            <p:ph type="body" idx="1"/>
          </p:nvPr>
        </p:nvSpPr>
        <p:spPr>
          <a:xfrm>
            <a:off x="831851" y="455263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rgbClr val="3F3F3F"/>
                </a:solidFill>
              </a:defRPr>
            </a:lvl1pPr>
            <a:lvl2pPr marL="914400" lvl="1" indent="-228600" algn="l">
              <a:lnSpc>
                <a:spcPct val="90000"/>
              </a:lnSpc>
              <a:spcBef>
                <a:spcPts val="500"/>
              </a:spcBef>
              <a:spcAft>
                <a:spcPts val="0"/>
              </a:spcAft>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600"/>
              <a:buNone/>
              <a:defRPr sz="1600">
                <a:solidFill>
                  <a:srgbClr val="888888"/>
                </a:solidFill>
              </a:defRPr>
            </a:lvl3pPr>
            <a:lvl4pPr marL="1828800" lvl="3" indent="-228600" algn="l">
              <a:lnSpc>
                <a:spcPct val="90000"/>
              </a:lnSpc>
              <a:spcBef>
                <a:spcPts val="500"/>
              </a:spcBef>
              <a:spcAft>
                <a:spcPts val="0"/>
              </a:spcAft>
              <a:buClr>
                <a:srgbClr val="888888"/>
              </a:buClr>
              <a:buSzPts val="1400"/>
              <a:buNone/>
              <a:defRPr sz="1400">
                <a:solidFill>
                  <a:srgbClr val="888888"/>
                </a:solidFill>
              </a:defRPr>
            </a:lvl4pPr>
            <a:lvl5pPr marL="2286000" lvl="4" indent="-228600" algn="l">
              <a:lnSpc>
                <a:spcPct val="90000"/>
              </a:lnSpc>
              <a:spcBef>
                <a:spcPts val="50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8" name="Google Shape;28;p4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1"/>
        <p:cNvGrpSpPr/>
        <p:nvPr/>
      </p:nvGrpSpPr>
      <p:grpSpPr>
        <a:xfrm>
          <a:off x="0" y="0"/>
          <a:ext cx="0" cy="0"/>
          <a:chOff x="0" y="0"/>
          <a:chExt cx="0" cy="0"/>
        </a:xfrm>
      </p:grpSpPr>
      <p:sp>
        <p:nvSpPr>
          <p:cNvPr id="32" name="Google Shape;32;p44"/>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4"/>
          <p:cNvSpPr txBox="1">
            <a:spLocks noGrp="1"/>
          </p:cNvSpPr>
          <p:nvPr>
            <p:ph type="body" idx="1"/>
          </p:nvPr>
        </p:nvSpPr>
        <p:spPr>
          <a:xfrm>
            <a:off x="845127"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 name="Google Shape;34;p44"/>
          <p:cNvSpPr txBox="1">
            <a:spLocks noGrp="1"/>
          </p:cNvSpPr>
          <p:nvPr>
            <p:ph type="body" idx="2"/>
          </p:nvPr>
        </p:nvSpPr>
        <p:spPr>
          <a:xfrm>
            <a:off x="6172200"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5" name="Google Shape;35;p4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4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44"/>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38"/>
        <p:cNvGrpSpPr/>
        <p:nvPr/>
      </p:nvGrpSpPr>
      <p:grpSpPr>
        <a:xfrm>
          <a:off x="0" y="0"/>
          <a:ext cx="0" cy="0"/>
          <a:chOff x="0" y="0"/>
          <a:chExt cx="0" cy="0"/>
        </a:xfrm>
      </p:grpSpPr>
      <p:sp>
        <p:nvSpPr>
          <p:cNvPr id="39" name="Google Shape;39;p45"/>
          <p:cNvSpPr txBox="1">
            <a:spLocks noGrp="1"/>
          </p:cNvSpPr>
          <p:nvPr>
            <p:ph type="body" idx="1"/>
          </p:nvPr>
        </p:nvSpPr>
        <p:spPr>
          <a:xfrm>
            <a:off x="845127" y="1681852"/>
            <a:ext cx="5156200" cy="8256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0" name="Google Shape;40;p45"/>
          <p:cNvSpPr txBox="1">
            <a:spLocks noGrp="1"/>
          </p:cNvSpPr>
          <p:nvPr>
            <p:ph type="body" idx="2"/>
          </p:nvPr>
        </p:nvSpPr>
        <p:spPr>
          <a:xfrm>
            <a:off x="845127" y="2507554"/>
            <a:ext cx="5156200"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1" name="Google Shape;41;p45"/>
          <p:cNvSpPr txBox="1">
            <a:spLocks noGrp="1"/>
          </p:cNvSpPr>
          <p:nvPr>
            <p:ph type="body" idx="3"/>
          </p:nvPr>
        </p:nvSpPr>
        <p:spPr>
          <a:xfrm>
            <a:off x="6172202" y="1681851"/>
            <a:ext cx="5181601" cy="82569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2" name="Google Shape;42;p45"/>
          <p:cNvSpPr txBox="1">
            <a:spLocks noGrp="1"/>
          </p:cNvSpPr>
          <p:nvPr>
            <p:ph type="body" idx="4"/>
          </p:nvPr>
        </p:nvSpPr>
        <p:spPr>
          <a:xfrm>
            <a:off x="6172202" y="2507554"/>
            <a:ext cx="5181601"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3" name="Google Shape;43;p4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4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45"/>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46" name="Google Shape;46;p45"/>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47"/>
        <p:cNvGrpSpPr/>
        <p:nvPr/>
      </p:nvGrpSpPr>
      <p:grpSpPr>
        <a:xfrm>
          <a:off x="0" y="0"/>
          <a:ext cx="0" cy="0"/>
          <a:chOff x="0" y="0"/>
          <a:chExt cx="0" cy="0"/>
        </a:xfrm>
      </p:grpSpPr>
      <p:sp>
        <p:nvSpPr>
          <p:cNvPr id="48" name="Google Shape;48;p4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4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51" name="Google Shape;51;p46"/>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2"/>
        <p:cNvGrpSpPr/>
        <p:nvPr/>
      </p:nvGrpSpPr>
      <p:grpSpPr>
        <a:xfrm>
          <a:off x="0" y="0"/>
          <a:ext cx="0" cy="0"/>
          <a:chOff x="0" y="0"/>
          <a:chExt cx="0" cy="0"/>
        </a:xfrm>
      </p:grpSpPr>
      <p:sp>
        <p:nvSpPr>
          <p:cNvPr id="53" name="Google Shape;53;p4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4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47"/>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56"/>
        <p:cNvGrpSpPr/>
        <p:nvPr/>
      </p:nvGrpSpPr>
      <p:grpSpPr>
        <a:xfrm>
          <a:off x="0" y="0"/>
          <a:ext cx="0" cy="0"/>
          <a:chOff x="0" y="0"/>
          <a:chExt cx="0" cy="0"/>
        </a:xfrm>
      </p:grpSpPr>
      <p:sp>
        <p:nvSpPr>
          <p:cNvPr id="57" name="Google Shape;57;p48"/>
          <p:cNvSpPr txBox="1">
            <a:spLocks noGrp="1"/>
          </p:cNvSpPr>
          <p:nvPr>
            <p:ph type="title"/>
          </p:nvPr>
        </p:nvSpPr>
        <p:spPr>
          <a:xfrm>
            <a:off x="841248" y="457204"/>
            <a:ext cx="3931920" cy="160019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48"/>
          <p:cNvSpPr txBox="1">
            <a:spLocks noGrp="1"/>
          </p:cNvSpPr>
          <p:nvPr>
            <p:ph type="body" idx="1"/>
          </p:nvPr>
        </p:nvSpPr>
        <p:spPr>
          <a:xfrm>
            <a:off x="5181600" y="990600"/>
            <a:ext cx="6172200" cy="48768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9" name="Google Shape;59;p48"/>
          <p:cNvSpPr txBox="1">
            <a:spLocks noGrp="1"/>
          </p:cNvSpPr>
          <p:nvPr>
            <p:ph type="body" idx="2"/>
          </p:nvPr>
        </p:nvSpPr>
        <p:spPr>
          <a:xfrm>
            <a:off x="841248" y="2057399"/>
            <a:ext cx="3931920" cy="38100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0" name="Google Shape;60;p4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4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48"/>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3"/>
        <p:cNvGrpSpPr/>
        <p:nvPr/>
      </p:nvGrpSpPr>
      <p:grpSpPr>
        <a:xfrm>
          <a:off x="0" y="0"/>
          <a:ext cx="0" cy="0"/>
          <a:chOff x="0" y="0"/>
          <a:chExt cx="0" cy="0"/>
        </a:xfrm>
      </p:grpSpPr>
      <p:sp>
        <p:nvSpPr>
          <p:cNvPr id="64" name="Google Shape;64;p49"/>
          <p:cNvSpPr txBox="1">
            <a:spLocks noGrp="1"/>
          </p:cNvSpPr>
          <p:nvPr>
            <p:ph type="title"/>
          </p:nvPr>
        </p:nvSpPr>
        <p:spPr>
          <a:xfrm>
            <a:off x="841248" y="457200"/>
            <a:ext cx="393192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49"/>
          <p:cNvSpPr>
            <a:spLocks noGrp="1"/>
          </p:cNvSpPr>
          <p:nvPr>
            <p:ph type="pic" idx="2"/>
          </p:nvPr>
        </p:nvSpPr>
        <p:spPr>
          <a:xfrm>
            <a:off x="5181600" y="990600"/>
            <a:ext cx="6172200" cy="4876800"/>
          </a:xfrm>
          <a:prstGeom prst="rect">
            <a:avLst/>
          </a:prstGeom>
          <a:noFill/>
          <a:ln>
            <a:noFill/>
          </a:ln>
        </p:spPr>
      </p:sp>
      <p:sp>
        <p:nvSpPr>
          <p:cNvPr id="66" name="Google Shape;66;p49"/>
          <p:cNvSpPr txBox="1">
            <a:spLocks noGrp="1"/>
          </p:cNvSpPr>
          <p:nvPr>
            <p:ph type="body" idx="1"/>
          </p:nvPr>
        </p:nvSpPr>
        <p:spPr>
          <a:xfrm>
            <a:off x="841248" y="2057400"/>
            <a:ext cx="393192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7" name="Google Shape;67;p4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4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4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0"/>
        <p:cNvGrpSpPr/>
        <p:nvPr/>
      </p:nvGrpSpPr>
      <p:grpSpPr>
        <a:xfrm>
          <a:off x="0" y="0"/>
          <a:ext cx="0" cy="0"/>
          <a:chOff x="0" y="0"/>
          <a:chExt cx="0" cy="0"/>
        </a:xfrm>
      </p:grpSpPr>
      <p:sp>
        <p:nvSpPr>
          <p:cNvPr id="71" name="Google Shape;71;p50"/>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50"/>
          <p:cNvSpPr txBox="1">
            <a:spLocks noGrp="1"/>
          </p:cNvSpPr>
          <p:nvPr>
            <p:ph type="body" idx="1"/>
          </p:nvPr>
        </p:nvSpPr>
        <p:spPr>
          <a:xfrm rot="5400000">
            <a:off x="3927259" y="-1253328"/>
            <a:ext cx="4351337"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5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5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50"/>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76"/>
        <p:cNvGrpSpPr/>
        <p:nvPr/>
      </p:nvGrpSpPr>
      <p:grpSpPr>
        <a:xfrm>
          <a:off x="0" y="0"/>
          <a:ext cx="0" cy="0"/>
          <a:chOff x="0" y="0"/>
          <a:chExt cx="0" cy="0"/>
        </a:xfrm>
      </p:grpSpPr>
      <p:sp>
        <p:nvSpPr>
          <p:cNvPr id="77" name="Google Shape;77;p51"/>
          <p:cNvSpPr txBox="1">
            <a:spLocks noGrp="1"/>
          </p:cNvSpPr>
          <p:nvPr>
            <p:ph type="title"/>
          </p:nvPr>
        </p:nvSpPr>
        <p:spPr>
          <a:xfrm rot="5400000">
            <a:off x="7133433" y="1951831"/>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51"/>
          <p:cNvSpPr txBox="1">
            <a:spLocks noGrp="1"/>
          </p:cNvSpPr>
          <p:nvPr>
            <p:ph type="body" idx="1"/>
          </p:nvPr>
        </p:nvSpPr>
        <p:spPr>
          <a:xfrm rot="5400000">
            <a:off x="1799434" y="-600865"/>
            <a:ext cx="5811837"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5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5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5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82"/>
        <p:cNvGrpSpPr/>
        <p:nvPr/>
      </p:nvGrpSpPr>
      <p:grpSpPr>
        <a:xfrm>
          <a:off x="0" y="0"/>
          <a:ext cx="0" cy="0"/>
          <a:chOff x="0" y="0"/>
          <a:chExt cx="0" cy="0"/>
        </a:xfrm>
      </p:grpSpPr>
      <p:sp>
        <p:nvSpPr>
          <p:cNvPr id="83" name="Google Shape;83;p52"/>
          <p:cNvSpPr txBox="1">
            <a:spLocks noGrp="1"/>
          </p:cNvSpPr>
          <p:nvPr>
            <p:ph type="ctrTitle"/>
          </p:nvPr>
        </p:nvSpPr>
        <p:spPr>
          <a:xfrm>
            <a:off x="914402" y="2130428"/>
            <a:ext cx="10363200" cy="14700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52"/>
          <p:cNvSpPr txBox="1">
            <a:spLocks noGrp="1"/>
          </p:cNvSpPr>
          <p:nvPr>
            <p:ph type="subTitle" idx="1"/>
          </p:nvPr>
        </p:nvSpPr>
        <p:spPr>
          <a:xfrm>
            <a:off x="1828801" y="3886200"/>
            <a:ext cx="8534401"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600"/>
              <a:buNone/>
              <a:defRPr>
                <a:solidFill>
                  <a:srgbClr val="888888"/>
                </a:solidFill>
              </a:defRPr>
            </a:lvl1pPr>
            <a:lvl2pPr lvl="1" algn="ctr">
              <a:lnSpc>
                <a:spcPct val="90000"/>
              </a:lnSpc>
              <a:spcBef>
                <a:spcPts val="500"/>
              </a:spcBef>
              <a:spcAft>
                <a:spcPts val="0"/>
              </a:spcAft>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spcBef>
                <a:spcPts val="360"/>
              </a:spcBef>
              <a:spcAft>
                <a:spcPts val="0"/>
              </a:spcAft>
              <a:buClr>
                <a:srgbClr val="888888"/>
              </a:buClr>
              <a:buSzPts val="1800"/>
              <a:buNone/>
              <a:defRPr>
                <a:solidFill>
                  <a:srgbClr val="888888"/>
                </a:solidFill>
              </a:defRPr>
            </a:lvl6pPr>
            <a:lvl7pPr lvl="6" algn="ctr">
              <a:spcBef>
                <a:spcPts val="360"/>
              </a:spcBef>
              <a:spcAft>
                <a:spcPts val="0"/>
              </a:spcAft>
              <a:buClr>
                <a:srgbClr val="888888"/>
              </a:buClr>
              <a:buSzPts val="1800"/>
              <a:buNone/>
              <a:defRPr>
                <a:solidFill>
                  <a:srgbClr val="888888"/>
                </a:solidFill>
              </a:defRPr>
            </a:lvl7pPr>
            <a:lvl8pPr lvl="7" algn="ctr">
              <a:spcBef>
                <a:spcPts val="360"/>
              </a:spcBef>
              <a:spcAft>
                <a:spcPts val="0"/>
              </a:spcAft>
              <a:buClr>
                <a:srgbClr val="888888"/>
              </a:buClr>
              <a:buSzPts val="1800"/>
              <a:buNone/>
              <a:defRPr>
                <a:solidFill>
                  <a:srgbClr val="888888"/>
                </a:solidFill>
              </a:defRPr>
            </a:lvl8pPr>
            <a:lvl9pPr lvl="8" algn="ctr">
              <a:spcBef>
                <a:spcPts val="360"/>
              </a:spcBef>
              <a:spcAft>
                <a:spcPts val="0"/>
              </a:spcAft>
              <a:buClr>
                <a:srgbClr val="888888"/>
              </a:buClr>
              <a:buSzPts val="1800"/>
              <a:buNone/>
              <a:defRPr>
                <a:solidFill>
                  <a:srgbClr val="888888"/>
                </a:solidFill>
              </a:defRPr>
            </a:lvl9pPr>
          </a:lstStyle>
          <a:p>
            <a:endParaRPr/>
          </a:p>
        </p:txBody>
      </p:sp>
      <p:sp>
        <p:nvSpPr>
          <p:cNvPr id="85" name="Google Shape;85;p52"/>
          <p:cNvSpPr txBox="1">
            <a:spLocks noGrp="1"/>
          </p:cNvSpPr>
          <p:nvPr>
            <p:ph type="dt" idx="10"/>
          </p:nvPr>
        </p:nvSpPr>
        <p:spPr>
          <a:xfrm>
            <a:off x="609600" y="6356351"/>
            <a:ext cx="2844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52"/>
          <p:cNvSpPr txBox="1">
            <a:spLocks noGrp="1"/>
          </p:cNvSpPr>
          <p:nvPr>
            <p:ph type="ftr" idx="11"/>
          </p:nvPr>
        </p:nvSpPr>
        <p:spPr>
          <a:xfrm>
            <a:off x="4165600" y="6356351"/>
            <a:ext cx="3860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52"/>
          <p:cNvSpPr txBox="1">
            <a:spLocks noGrp="1"/>
          </p:cNvSpPr>
          <p:nvPr>
            <p:ph type="sldNum" idx="12"/>
          </p:nvPr>
        </p:nvSpPr>
        <p:spPr>
          <a:xfrm>
            <a:off x="8737600" y="6356351"/>
            <a:ext cx="2844800" cy="365125"/>
          </a:xfrm>
          <a:prstGeom prst="rect">
            <a:avLst/>
          </a:prstGeom>
          <a:noFill/>
          <a:ln>
            <a:noFill/>
          </a:ln>
        </p:spPr>
        <p:txBody>
          <a:bodyPr spcFirstLastPara="1" wrap="square" lIns="93400" tIns="46700" rIns="93400" bIns="46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copie">
  <p:cSld name="Diapositive de titre copie">
    <p:spTree>
      <p:nvGrpSpPr>
        <p:cNvPr id="1" name="Shape 88"/>
        <p:cNvGrpSpPr/>
        <p:nvPr/>
      </p:nvGrpSpPr>
      <p:grpSpPr>
        <a:xfrm>
          <a:off x="0" y="0"/>
          <a:ext cx="0" cy="0"/>
          <a:chOff x="0" y="0"/>
          <a:chExt cx="0" cy="0"/>
        </a:xfrm>
      </p:grpSpPr>
      <p:sp>
        <p:nvSpPr>
          <p:cNvPr id="89" name="Google Shape;89;p53"/>
          <p:cNvSpPr txBox="1">
            <a:spLocks noGrp="1"/>
          </p:cNvSpPr>
          <p:nvPr>
            <p:ph type="body" idx="1"/>
          </p:nvPr>
        </p:nvSpPr>
        <p:spPr>
          <a:xfrm>
            <a:off x="845129" y="1795346"/>
            <a:ext cx="10515600" cy="4239694"/>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SzPts val="3600"/>
              <a:buFont typeface="Arial"/>
              <a:buChar char="✪"/>
              <a:defRPr/>
            </a:lvl1pPr>
            <a:lvl2pPr marL="914400" lvl="1" indent="-342900" algn="l">
              <a:lnSpc>
                <a:spcPct val="90000"/>
              </a:lnSpc>
              <a:spcBef>
                <a:spcPts val="500"/>
              </a:spcBef>
              <a:spcAft>
                <a:spcPts val="0"/>
              </a:spcAft>
              <a:buSzPts val="1800"/>
              <a:buChar char="●"/>
              <a:defRPr/>
            </a:lvl2pPr>
            <a:lvl3pPr marL="1371600" lvl="2" indent="-355600" algn="l">
              <a:lnSpc>
                <a:spcPct val="90000"/>
              </a:lnSpc>
              <a:spcBef>
                <a:spcPts val="500"/>
              </a:spcBef>
              <a:spcAft>
                <a:spcPts val="0"/>
              </a:spcAft>
              <a:buClr>
                <a:schemeClr val="dk1"/>
              </a:buClr>
              <a:buSzPts val="2000"/>
              <a:buFont typeface="Merriweather Sans"/>
              <a:buChar char="→"/>
              <a:defRPr/>
            </a:lvl3pPr>
            <a:lvl4pPr marL="1828800" lvl="3" indent="-342900" algn="l">
              <a:lnSpc>
                <a:spcPct val="90000"/>
              </a:lnSpc>
              <a:spcBef>
                <a:spcPts val="500"/>
              </a:spcBef>
              <a:spcAft>
                <a:spcPts val="0"/>
              </a:spcAft>
              <a:buClr>
                <a:schemeClr val="dk1"/>
              </a:buClr>
              <a:buSzPts val="1800"/>
              <a:buFont typeface="Merriweather Sans"/>
              <a:buChar char="⇢"/>
              <a:defRPr/>
            </a:lvl4pPr>
            <a:lvl5pPr marL="2286000" lvl="4" indent="-342900" algn="l">
              <a:lnSpc>
                <a:spcPct val="90000"/>
              </a:lnSpc>
              <a:spcBef>
                <a:spcPts val="500"/>
              </a:spcBef>
              <a:spcAft>
                <a:spcPts val="0"/>
              </a:spcAft>
              <a:buClr>
                <a:schemeClr val="dk1"/>
              </a:buClr>
              <a:buSzPts val="1800"/>
              <a:buFont typeface="Arial"/>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53"/>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53"/>
          <p:cNvSpPr txBox="1">
            <a:spLocks noGrp="1"/>
          </p:cNvSpPr>
          <p:nvPr>
            <p:ph type="sldNum" idx="12"/>
          </p:nvPr>
        </p:nvSpPr>
        <p:spPr>
          <a:xfrm>
            <a:off x="9337431" y="80964"/>
            <a:ext cx="2743200" cy="365125"/>
          </a:xfrm>
          <a:prstGeom prst="rect">
            <a:avLst/>
          </a:prstGeom>
          <a:noFill/>
          <a:ln>
            <a:noFill/>
          </a:ln>
        </p:spPr>
        <p:txBody>
          <a:bodyPr spcFirstLastPara="1" wrap="square" lIns="93400" tIns="46700" rIns="93400" bIns="46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21"/>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0" name="Google Shape;100;p2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2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p2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03"/>
        <p:cNvGrpSpPr/>
        <p:nvPr/>
      </p:nvGrpSpPr>
      <p:grpSpPr>
        <a:xfrm>
          <a:off x="0" y="0"/>
          <a:ext cx="0" cy="0"/>
          <a:chOff x="0" y="0"/>
          <a:chExt cx="0" cy="0"/>
        </a:xfrm>
      </p:grpSpPr>
      <p:sp>
        <p:nvSpPr>
          <p:cNvPr id="104" name="Google Shape;104;p54"/>
          <p:cNvSpPr/>
          <p:nvPr/>
        </p:nvSpPr>
        <p:spPr>
          <a:xfrm>
            <a:off x="1366936" y="359799"/>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05" name="Google Shape;105;p54"/>
          <p:cNvSpPr txBox="1">
            <a:spLocks noGrp="1"/>
          </p:cNvSpPr>
          <p:nvPr>
            <p:ph type="ctrTitle"/>
          </p:nvPr>
        </p:nvSpPr>
        <p:spPr>
          <a:xfrm>
            <a:off x="1633283" y="364746"/>
            <a:ext cx="9144000" cy="10120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6" name="Google Shape;106;p54"/>
          <p:cNvPicPr preferRelativeResize="0"/>
          <p:nvPr/>
        </p:nvPicPr>
        <p:blipFill rotWithShape="1">
          <a:blip r:embed="rId2">
            <a:alphaModFix/>
          </a:blip>
          <a:srcRect/>
          <a:stretch/>
        </p:blipFill>
        <p:spPr>
          <a:xfrm>
            <a:off x="2133600" y="6353865"/>
            <a:ext cx="10058400" cy="515286"/>
          </a:xfrm>
          <a:prstGeom prst="rect">
            <a:avLst/>
          </a:prstGeom>
          <a:noFill/>
          <a:ln>
            <a:noFill/>
          </a:ln>
        </p:spPr>
      </p:pic>
      <p:sp>
        <p:nvSpPr>
          <p:cNvPr id="107" name="Google Shape;107;p54"/>
          <p:cNvSpPr txBox="1"/>
          <p:nvPr/>
        </p:nvSpPr>
        <p:spPr>
          <a:xfrm>
            <a:off x="1204332" y="1795348"/>
            <a:ext cx="10214517"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Suite 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108"/>
        <p:cNvGrpSpPr/>
        <p:nvPr/>
      </p:nvGrpSpPr>
      <p:grpSpPr>
        <a:xfrm>
          <a:off x="0" y="0"/>
          <a:ext cx="0" cy="0"/>
          <a:chOff x="0" y="0"/>
          <a:chExt cx="0" cy="0"/>
        </a:xfrm>
      </p:grpSpPr>
      <p:sp>
        <p:nvSpPr>
          <p:cNvPr id="109" name="Google Shape;109;p55"/>
          <p:cNvSpPr txBox="1">
            <a:spLocks noGrp="1"/>
          </p:cNvSpPr>
          <p:nvPr>
            <p:ph type="title"/>
          </p:nvPr>
        </p:nvSpPr>
        <p:spPr>
          <a:xfrm>
            <a:off x="831851" y="1712423"/>
            <a:ext cx="10515600" cy="2851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55"/>
          <p:cNvSpPr txBox="1">
            <a:spLocks noGrp="1"/>
          </p:cNvSpPr>
          <p:nvPr>
            <p:ph type="body" idx="1"/>
          </p:nvPr>
        </p:nvSpPr>
        <p:spPr>
          <a:xfrm>
            <a:off x="831851" y="455263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rgbClr val="3F3F3F"/>
                </a:solidFill>
              </a:defRPr>
            </a:lvl1pPr>
            <a:lvl2pPr marL="914400" lvl="1" indent="-228600" algn="l">
              <a:lnSpc>
                <a:spcPct val="90000"/>
              </a:lnSpc>
              <a:spcBef>
                <a:spcPts val="500"/>
              </a:spcBef>
              <a:spcAft>
                <a:spcPts val="0"/>
              </a:spcAft>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600"/>
              <a:buNone/>
              <a:defRPr sz="1600">
                <a:solidFill>
                  <a:srgbClr val="888888"/>
                </a:solidFill>
              </a:defRPr>
            </a:lvl3pPr>
            <a:lvl4pPr marL="1828800" lvl="3" indent="-228600" algn="l">
              <a:lnSpc>
                <a:spcPct val="90000"/>
              </a:lnSpc>
              <a:spcBef>
                <a:spcPts val="500"/>
              </a:spcBef>
              <a:spcAft>
                <a:spcPts val="0"/>
              </a:spcAft>
              <a:buClr>
                <a:srgbClr val="888888"/>
              </a:buClr>
              <a:buSzPts val="1400"/>
              <a:buNone/>
              <a:defRPr sz="1400">
                <a:solidFill>
                  <a:srgbClr val="888888"/>
                </a:solidFill>
              </a:defRPr>
            </a:lvl4pPr>
            <a:lvl5pPr marL="2286000" lvl="4" indent="-228600" algn="l">
              <a:lnSpc>
                <a:spcPct val="90000"/>
              </a:lnSpc>
              <a:spcBef>
                <a:spcPts val="50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1" name="Google Shape;111;p5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5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55"/>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14"/>
        <p:cNvGrpSpPr/>
        <p:nvPr/>
      </p:nvGrpSpPr>
      <p:grpSpPr>
        <a:xfrm>
          <a:off x="0" y="0"/>
          <a:ext cx="0" cy="0"/>
          <a:chOff x="0" y="0"/>
          <a:chExt cx="0" cy="0"/>
        </a:xfrm>
      </p:grpSpPr>
      <p:sp>
        <p:nvSpPr>
          <p:cNvPr id="115" name="Google Shape;115;p56"/>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56"/>
          <p:cNvSpPr txBox="1">
            <a:spLocks noGrp="1"/>
          </p:cNvSpPr>
          <p:nvPr>
            <p:ph type="body" idx="1"/>
          </p:nvPr>
        </p:nvSpPr>
        <p:spPr>
          <a:xfrm>
            <a:off x="845127"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7" name="Google Shape;117;p56"/>
          <p:cNvSpPr txBox="1">
            <a:spLocks noGrp="1"/>
          </p:cNvSpPr>
          <p:nvPr>
            <p:ph type="body" idx="2"/>
          </p:nvPr>
        </p:nvSpPr>
        <p:spPr>
          <a:xfrm>
            <a:off x="6172200"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8" name="Google Shape;118;p5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5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p56"/>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121"/>
        <p:cNvGrpSpPr/>
        <p:nvPr/>
      </p:nvGrpSpPr>
      <p:grpSpPr>
        <a:xfrm>
          <a:off x="0" y="0"/>
          <a:ext cx="0" cy="0"/>
          <a:chOff x="0" y="0"/>
          <a:chExt cx="0" cy="0"/>
        </a:xfrm>
      </p:grpSpPr>
      <p:sp>
        <p:nvSpPr>
          <p:cNvPr id="122" name="Google Shape;122;p57"/>
          <p:cNvSpPr txBox="1">
            <a:spLocks noGrp="1"/>
          </p:cNvSpPr>
          <p:nvPr>
            <p:ph type="body" idx="1"/>
          </p:nvPr>
        </p:nvSpPr>
        <p:spPr>
          <a:xfrm>
            <a:off x="845127" y="1681852"/>
            <a:ext cx="5156200" cy="8256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3" name="Google Shape;123;p57"/>
          <p:cNvSpPr txBox="1">
            <a:spLocks noGrp="1"/>
          </p:cNvSpPr>
          <p:nvPr>
            <p:ph type="body" idx="2"/>
          </p:nvPr>
        </p:nvSpPr>
        <p:spPr>
          <a:xfrm>
            <a:off x="845127" y="2507554"/>
            <a:ext cx="5156200"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4" name="Google Shape;124;p57"/>
          <p:cNvSpPr txBox="1">
            <a:spLocks noGrp="1"/>
          </p:cNvSpPr>
          <p:nvPr>
            <p:ph type="body" idx="3"/>
          </p:nvPr>
        </p:nvSpPr>
        <p:spPr>
          <a:xfrm>
            <a:off x="6172202" y="1681851"/>
            <a:ext cx="5181601" cy="82569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5" name="Google Shape;125;p57"/>
          <p:cNvSpPr txBox="1">
            <a:spLocks noGrp="1"/>
          </p:cNvSpPr>
          <p:nvPr>
            <p:ph type="body" idx="4"/>
          </p:nvPr>
        </p:nvSpPr>
        <p:spPr>
          <a:xfrm>
            <a:off x="6172202" y="2507554"/>
            <a:ext cx="5181601"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 name="Google Shape;126;p5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5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57"/>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129" name="Google Shape;129;p57"/>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130"/>
        <p:cNvGrpSpPr/>
        <p:nvPr/>
      </p:nvGrpSpPr>
      <p:grpSpPr>
        <a:xfrm>
          <a:off x="0" y="0"/>
          <a:ext cx="0" cy="0"/>
          <a:chOff x="0" y="0"/>
          <a:chExt cx="0" cy="0"/>
        </a:xfrm>
      </p:grpSpPr>
      <p:sp>
        <p:nvSpPr>
          <p:cNvPr id="131" name="Google Shape;131;p5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5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58"/>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134" name="Google Shape;134;p58"/>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35"/>
        <p:cNvGrpSpPr/>
        <p:nvPr/>
      </p:nvGrpSpPr>
      <p:grpSpPr>
        <a:xfrm>
          <a:off x="0" y="0"/>
          <a:ext cx="0" cy="0"/>
          <a:chOff x="0" y="0"/>
          <a:chExt cx="0" cy="0"/>
        </a:xfrm>
      </p:grpSpPr>
      <p:sp>
        <p:nvSpPr>
          <p:cNvPr id="136" name="Google Shape;136;p5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7" name="Google Shape;137;p5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5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139"/>
        <p:cNvGrpSpPr/>
        <p:nvPr/>
      </p:nvGrpSpPr>
      <p:grpSpPr>
        <a:xfrm>
          <a:off x="0" y="0"/>
          <a:ext cx="0" cy="0"/>
          <a:chOff x="0" y="0"/>
          <a:chExt cx="0" cy="0"/>
        </a:xfrm>
      </p:grpSpPr>
      <p:sp>
        <p:nvSpPr>
          <p:cNvPr id="140" name="Google Shape;140;p60"/>
          <p:cNvSpPr txBox="1">
            <a:spLocks noGrp="1"/>
          </p:cNvSpPr>
          <p:nvPr>
            <p:ph type="title"/>
          </p:nvPr>
        </p:nvSpPr>
        <p:spPr>
          <a:xfrm>
            <a:off x="841248" y="457204"/>
            <a:ext cx="3931920" cy="160019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60"/>
          <p:cNvSpPr txBox="1">
            <a:spLocks noGrp="1"/>
          </p:cNvSpPr>
          <p:nvPr>
            <p:ph type="body" idx="1"/>
          </p:nvPr>
        </p:nvSpPr>
        <p:spPr>
          <a:xfrm>
            <a:off x="5181600" y="990600"/>
            <a:ext cx="6172200" cy="48768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42" name="Google Shape;142;p60"/>
          <p:cNvSpPr txBox="1">
            <a:spLocks noGrp="1"/>
          </p:cNvSpPr>
          <p:nvPr>
            <p:ph type="body" idx="2"/>
          </p:nvPr>
        </p:nvSpPr>
        <p:spPr>
          <a:xfrm>
            <a:off x="841248" y="2057399"/>
            <a:ext cx="3931920" cy="38100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3" name="Google Shape;143;p6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6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60"/>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146"/>
        <p:cNvGrpSpPr/>
        <p:nvPr/>
      </p:nvGrpSpPr>
      <p:grpSpPr>
        <a:xfrm>
          <a:off x="0" y="0"/>
          <a:ext cx="0" cy="0"/>
          <a:chOff x="0" y="0"/>
          <a:chExt cx="0" cy="0"/>
        </a:xfrm>
      </p:grpSpPr>
      <p:sp>
        <p:nvSpPr>
          <p:cNvPr id="147" name="Google Shape;147;p61"/>
          <p:cNvSpPr txBox="1">
            <a:spLocks noGrp="1"/>
          </p:cNvSpPr>
          <p:nvPr>
            <p:ph type="title"/>
          </p:nvPr>
        </p:nvSpPr>
        <p:spPr>
          <a:xfrm>
            <a:off x="841248" y="457200"/>
            <a:ext cx="393192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61"/>
          <p:cNvSpPr>
            <a:spLocks noGrp="1"/>
          </p:cNvSpPr>
          <p:nvPr>
            <p:ph type="pic" idx="2"/>
          </p:nvPr>
        </p:nvSpPr>
        <p:spPr>
          <a:xfrm>
            <a:off x="5181600" y="990600"/>
            <a:ext cx="6172200" cy="4876800"/>
          </a:xfrm>
          <a:prstGeom prst="rect">
            <a:avLst/>
          </a:prstGeom>
          <a:noFill/>
          <a:ln>
            <a:noFill/>
          </a:ln>
        </p:spPr>
      </p:sp>
      <p:sp>
        <p:nvSpPr>
          <p:cNvPr id="149" name="Google Shape;149;p61"/>
          <p:cNvSpPr txBox="1">
            <a:spLocks noGrp="1"/>
          </p:cNvSpPr>
          <p:nvPr>
            <p:ph type="body" idx="1"/>
          </p:nvPr>
        </p:nvSpPr>
        <p:spPr>
          <a:xfrm>
            <a:off x="841248" y="2057400"/>
            <a:ext cx="393192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50" name="Google Shape;150;p6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6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6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153"/>
        <p:cNvGrpSpPr/>
        <p:nvPr/>
      </p:nvGrpSpPr>
      <p:grpSpPr>
        <a:xfrm>
          <a:off x="0" y="0"/>
          <a:ext cx="0" cy="0"/>
          <a:chOff x="0" y="0"/>
          <a:chExt cx="0" cy="0"/>
        </a:xfrm>
      </p:grpSpPr>
      <p:sp>
        <p:nvSpPr>
          <p:cNvPr id="154" name="Google Shape;154;p62"/>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62"/>
          <p:cNvSpPr txBox="1">
            <a:spLocks noGrp="1"/>
          </p:cNvSpPr>
          <p:nvPr>
            <p:ph type="body" idx="1"/>
          </p:nvPr>
        </p:nvSpPr>
        <p:spPr>
          <a:xfrm rot="5400000">
            <a:off x="3927259" y="-1253328"/>
            <a:ext cx="4351337"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6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6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62"/>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159"/>
        <p:cNvGrpSpPr/>
        <p:nvPr/>
      </p:nvGrpSpPr>
      <p:grpSpPr>
        <a:xfrm>
          <a:off x="0" y="0"/>
          <a:ext cx="0" cy="0"/>
          <a:chOff x="0" y="0"/>
          <a:chExt cx="0" cy="0"/>
        </a:xfrm>
      </p:grpSpPr>
      <p:sp>
        <p:nvSpPr>
          <p:cNvPr id="160" name="Google Shape;160;p63"/>
          <p:cNvSpPr txBox="1">
            <a:spLocks noGrp="1"/>
          </p:cNvSpPr>
          <p:nvPr>
            <p:ph type="title"/>
          </p:nvPr>
        </p:nvSpPr>
        <p:spPr>
          <a:xfrm rot="5400000">
            <a:off x="7133433" y="1951831"/>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63"/>
          <p:cNvSpPr txBox="1">
            <a:spLocks noGrp="1"/>
          </p:cNvSpPr>
          <p:nvPr>
            <p:ph type="body" idx="1"/>
          </p:nvPr>
        </p:nvSpPr>
        <p:spPr>
          <a:xfrm rot="5400000">
            <a:off x="1799434" y="-600865"/>
            <a:ext cx="5811837"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62" name="Google Shape;162;p6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6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6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165"/>
        <p:cNvGrpSpPr/>
        <p:nvPr/>
      </p:nvGrpSpPr>
      <p:grpSpPr>
        <a:xfrm>
          <a:off x="0" y="0"/>
          <a:ext cx="0" cy="0"/>
          <a:chOff x="0" y="0"/>
          <a:chExt cx="0" cy="0"/>
        </a:xfrm>
      </p:grpSpPr>
      <p:sp>
        <p:nvSpPr>
          <p:cNvPr id="166" name="Google Shape;166;p64"/>
          <p:cNvSpPr txBox="1">
            <a:spLocks noGrp="1"/>
          </p:cNvSpPr>
          <p:nvPr>
            <p:ph type="ctrTitle"/>
          </p:nvPr>
        </p:nvSpPr>
        <p:spPr>
          <a:xfrm>
            <a:off x="914402" y="2130428"/>
            <a:ext cx="10363200" cy="14700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64"/>
          <p:cNvSpPr txBox="1">
            <a:spLocks noGrp="1"/>
          </p:cNvSpPr>
          <p:nvPr>
            <p:ph type="subTitle" idx="1"/>
          </p:nvPr>
        </p:nvSpPr>
        <p:spPr>
          <a:xfrm>
            <a:off x="1828801" y="3886200"/>
            <a:ext cx="8534401"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600"/>
              <a:buNone/>
              <a:defRPr>
                <a:solidFill>
                  <a:srgbClr val="888888"/>
                </a:solidFill>
              </a:defRPr>
            </a:lvl1pPr>
            <a:lvl2pPr lvl="1" algn="ctr">
              <a:lnSpc>
                <a:spcPct val="90000"/>
              </a:lnSpc>
              <a:spcBef>
                <a:spcPts val="500"/>
              </a:spcBef>
              <a:spcAft>
                <a:spcPts val="0"/>
              </a:spcAft>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spcBef>
                <a:spcPts val="360"/>
              </a:spcBef>
              <a:spcAft>
                <a:spcPts val="0"/>
              </a:spcAft>
              <a:buClr>
                <a:srgbClr val="888888"/>
              </a:buClr>
              <a:buSzPts val="1800"/>
              <a:buNone/>
              <a:defRPr>
                <a:solidFill>
                  <a:srgbClr val="888888"/>
                </a:solidFill>
              </a:defRPr>
            </a:lvl6pPr>
            <a:lvl7pPr lvl="6" algn="ctr">
              <a:spcBef>
                <a:spcPts val="360"/>
              </a:spcBef>
              <a:spcAft>
                <a:spcPts val="0"/>
              </a:spcAft>
              <a:buClr>
                <a:srgbClr val="888888"/>
              </a:buClr>
              <a:buSzPts val="1800"/>
              <a:buNone/>
              <a:defRPr>
                <a:solidFill>
                  <a:srgbClr val="888888"/>
                </a:solidFill>
              </a:defRPr>
            </a:lvl7pPr>
            <a:lvl8pPr lvl="7" algn="ctr">
              <a:spcBef>
                <a:spcPts val="360"/>
              </a:spcBef>
              <a:spcAft>
                <a:spcPts val="0"/>
              </a:spcAft>
              <a:buClr>
                <a:srgbClr val="888888"/>
              </a:buClr>
              <a:buSzPts val="1800"/>
              <a:buNone/>
              <a:defRPr>
                <a:solidFill>
                  <a:srgbClr val="888888"/>
                </a:solidFill>
              </a:defRPr>
            </a:lvl8pPr>
            <a:lvl9pPr lvl="8" algn="ctr">
              <a:spcBef>
                <a:spcPts val="360"/>
              </a:spcBef>
              <a:spcAft>
                <a:spcPts val="0"/>
              </a:spcAft>
              <a:buClr>
                <a:srgbClr val="888888"/>
              </a:buClr>
              <a:buSzPts val="1800"/>
              <a:buNone/>
              <a:defRPr>
                <a:solidFill>
                  <a:srgbClr val="888888"/>
                </a:solidFill>
              </a:defRPr>
            </a:lvl9pPr>
          </a:lstStyle>
          <a:p>
            <a:endParaRPr/>
          </a:p>
        </p:txBody>
      </p:sp>
      <p:sp>
        <p:nvSpPr>
          <p:cNvPr id="168" name="Google Shape;168;p64"/>
          <p:cNvSpPr txBox="1">
            <a:spLocks noGrp="1"/>
          </p:cNvSpPr>
          <p:nvPr>
            <p:ph type="dt" idx="10"/>
          </p:nvPr>
        </p:nvSpPr>
        <p:spPr>
          <a:xfrm>
            <a:off x="609600" y="6356351"/>
            <a:ext cx="2844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9" name="Google Shape;169;p64"/>
          <p:cNvSpPr txBox="1">
            <a:spLocks noGrp="1"/>
          </p:cNvSpPr>
          <p:nvPr>
            <p:ph type="ftr" idx="11"/>
          </p:nvPr>
        </p:nvSpPr>
        <p:spPr>
          <a:xfrm>
            <a:off x="4165600" y="6356351"/>
            <a:ext cx="3860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0" name="Google Shape;170;p64"/>
          <p:cNvSpPr txBox="1">
            <a:spLocks noGrp="1"/>
          </p:cNvSpPr>
          <p:nvPr>
            <p:ph type="sldNum" idx="12"/>
          </p:nvPr>
        </p:nvSpPr>
        <p:spPr>
          <a:xfrm>
            <a:off x="8737600" y="6356351"/>
            <a:ext cx="2844800" cy="365125"/>
          </a:xfrm>
          <a:prstGeom prst="rect">
            <a:avLst/>
          </a:prstGeom>
          <a:noFill/>
          <a:ln>
            <a:noFill/>
          </a:ln>
        </p:spPr>
        <p:txBody>
          <a:bodyPr spcFirstLastPara="1" wrap="square" lIns="93400" tIns="46700" rIns="93400" bIns="46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apositive de titre copie">
  <p:cSld name="Diapositive de titre copie">
    <p:spTree>
      <p:nvGrpSpPr>
        <p:cNvPr id="1" name="Shape 171"/>
        <p:cNvGrpSpPr/>
        <p:nvPr/>
      </p:nvGrpSpPr>
      <p:grpSpPr>
        <a:xfrm>
          <a:off x="0" y="0"/>
          <a:ext cx="0" cy="0"/>
          <a:chOff x="0" y="0"/>
          <a:chExt cx="0" cy="0"/>
        </a:xfrm>
      </p:grpSpPr>
      <p:sp>
        <p:nvSpPr>
          <p:cNvPr id="172" name="Google Shape;172;p65"/>
          <p:cNvSpPr txBox="1">
            <a:spLocks noGrp="1"/>
          </p:cNvSpPr>
          <p:nvPr>
            <p:ph type="body" idx="1"/>
          </p:nvPr>
        </p:nvSpPr>
        <p:spPr>
          <a:xfrm>
            <a:off x="845129" y="1795346"/>
            <a:ext cx="10515600" cy="4239694"/>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SzPts val="3600"/>
              <a:buFont typeface="Arial"/>
              <a:buChar char="✪"/>
              <a:defRPr/>
            </a:lvl1pPr>
            <a:lvl2pPr marL="914400" lvl="1" indent="-342900" algn="l">
              <a:lnSpc>
                <a:spcPct val="90000"/>
              </a:lnSpc>
              <a:spcBef>
                <a:spcPts val="500"/>
              </a:spcBef>
              <a:spcAft>
                <a:spcPts val="0"/>
              </a:spcAft>
              <a:buSzPts val="1800"/>
              <a:buChar char="●"/>
              <a:defRPr/>
            </a:lvl2pPr>
            <a:lvl3pPr marL="1371600" lvl="2" indent="-355600" algn="l">
              <a:lnSpc>
                <a:spcPct val="90000"/>
              </a:lnSpc>
              <a:spcBef>
                <a:spcPts val="500"/>
              </a:spcBef>
              <a:spcAft>
                <a:spcPts val="0"/>
              </a:spcAft>
              <a:buClr>
                <a:schemeClr val="dk1"/>
              </a:buClr>
              <a:buSzPts val="2000"/>
              <a:buFont typeface="Merriweather Sans"/>
              <a:buChar char="→"/>
              <a:defRPr/>
            </a:lvl3pPr>
            <a:lvl4pPr marL="1828800" lvl="3" indent="-342900" algn="l">
              <a:lnSpc>
                <a:spcPct val="90000"/>
              </a:lnSpc>
              <a:spcBef>
                <a:spcPts val="500"/>
              </a:spcBef>
              <a:spcAft>
                <a:spcPts val="0"/>
              </a:spcAft>
              <a:buClr>
                <a:schemeClr val="dk1"/>
              </a:buClr>
              <a:buSzPts val="1800"/>
              <a:buFont typeface="Merriweather Sans"/>
              <a:buChar char="⇢"/>
              <a:defRPr/>
            </a:lvl4pPr>
            <a:lvl5pPr marL="2286000" lvl="4" indent="-342900" algn="l">
              <a:lnSpc>
                <a:spcPct val="90000"/>
              </a:lnSpc>
              <a:spcBef>
                <a:spcPts val="500"/>
              </a:spcBef>
              <a:spcAft>
                <a:spcPts val="0"/>
              </a:spcAft>
              <a:buClr>
                <a:schemeClr val="dk1"/>
              </a:buClr>
              <a:buSzPts val="1800"/>
              <a:buFont typeface="Arial"/>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3" name="Google Shape;173;p65"/>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65"/>
          <p:cNvSpPr txBox="1">
            <a:spLocks noGrp="1"/>
          </p:cNvSpPr>
          <p:nvPr>
            <p:ph type="sldNum" idx="12"/>
          </p:nvPr>
        </p:nvSpPr>
        <p:spPr>
          <a:xfrm>
            <a:off x="9337431" y="80964"/>
            <a:ext cx="2743200" cy="365125"/>
          </a:xfrm>
          <a:prstGeom prst="rect">
            <a:avLst/>
          </a:prstGeom>
          <a:noFill/>
          <a:ln>
            <a:noFill/>
          </a:ln>
        </p:spPr>
        <p:txBody>
          <a:bodyPr spcFirstLastPara="1" wrap="square" lIns="93400" tIns="46700" rIns="93400" bIns="46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80"/>
        <p:cNvGrpSpPr/>
        <p:nvPr/>
      </p:nvGrpSpPr>
      <p:grpSpPr>
        <a:xfrm>
          <a:off x="0" y="0"/>
          <a:ext cx="0" cy="0"/>
          <a:chOff x="0" y="0"/>
          <a:chExt cx="0" cy="0"/>
        </a:xfrm>
      </p:grpSpPr>
      <p:sp>
        <p:nvSpPr>
          <p:cNvPr id="181" name="Google Shape;181;p23"/>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3"/>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p2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5" name="Google Shape;185;p2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86"/>
        <p:cNvGrpSpPr/>
        <p:nvPr/>
      </p:nvGrpSpPr>
      <p:grpSpPr>
        <a:xfrm>
          <a:off x="0" y="0"/>
          <a:ext cx="0" cy="0"/>
          <a:chOff x="0" y="0"/>
          <a:chExt cx="0" cy="0"/>
        </a:xfrm>
      </p:grpSpPr>
      <p:sp>
        <p:nvSpPr>
          <p:cNvPr id="187" name="Google Shape;187;p2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2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26"/>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90"/>
        <p:cNvGrpSpPr/>
        <p:nvPr/>
      </p:nvGrpSpPr>
      <p:grpSpPr>
        <a:xfrm>
          <a:off x="0" y="0"/>
          <a:ext cx="0" cy="0"/>
          <a:chOff x="0" y="0"/>
          <a:chExt cx="0" cy="0"/>
        </a:xfrm>
      </p:grpSpPr>
      <p:sp>
        <p:nvSpPr>
          <p:cNvPr id="191" name="Google Shape;191;p77"/>
          <p:cNvSpPr/>
          <p:nvPr/>
        </p:nvSpPr>
        <p:spPr>
          <a:xfrm>
            <a:off x="1366936" y="359799"/>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92" name="Google Shape;192;p77"/>
          <p:cNvSpPr txBox="1">
            <a:spLocks noGrp="1"/>
          </p:cNvSpPr>
          <p:nvPr>
            <p:ph type="ctrTitle"/>
          </p:nvPr>
        </p:nvSpPr>
        <p:spPr>
          <a:xfrm>
            <a:off x="1633283" y="364746"/>
            <a:ext cx="9144000" cy="10120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93" name="Google Shape;193;p77"/>
          <p:cNvPicPr preferRelativeResize="0"/>
          <p:nvPr/>
        </p:nvPicPr>
        <p:blipFill rotWithShape="1">
          <a:blip r:embed="rId2">
            <a:alphaModFix/>
          </a:blip>
          <a:srcRect/>
          <a:stretch/>
        </p:blipFill>
        <p:spPr>
          <a:xfrm>
            <a:off x="2133600" y="6353865"/>
            <a:ext cx="10058400" cy="515286"/>
          </a:xfrm>
          <a:prstGeom prst="rect">
            <a:avLst/>
          </a:prstGeom>
          <a:noFill/>
          <a:ln>
            <a:noFill/>
          </a:ln>
        </p:spPr>
      </p:pic>
      <p:sp>
        <p:nvSpPr>
          <p:cNvPr id="194" name="Google Shape;194;p77"/>
          <p:cNvSpPr txBox="1"/>
          <p:nvPr/>
        </p:nvSpPr>
        <p:spPr>
          <a:xfrm>
            <a:off x="1204332" y="1795348"/>
            <a:ext cx="10214517"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Suite 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195"/>
        <p:cNvGrpSpPr/>
        <p:nvPr/>
      </p:nvGrpSpPr>
      <p:grpSpPr>
        <a:xfrm>
          <a:off x="0" y="0"/>
          <a:ext cx="0" cy="0"/>
          <a:chOff x="0" y="0"/>
          <a:chExt cx="0" cy="0"/>
        </a:xfrm>
      </p:grpSpPr>
      <p:sp>
        <p:nvSpPr>
          <p:cNvPr id="196" name="Google Shape;196;p78"/>
          <p:cNvSpPr txBox="1">
            <a:spLocks noGrp="1"/>
          </p:cNvSpPr>
          <p:nvPr>
            <p:ph type="title"/>
          </p:nvPr>
        </p:nvSpPr>
        <p:spPr>
          <a:xfrm>
            <a:off x="831851" y="1712423"/>
            <a:ext cx="10515600" cy="2851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7" name="Google Shape;197;p78"/>
          <p:cNvSpPr txBox="1">
            <a:spLocks noGrp="1"/>
          </p:cNvSpPr>
          <p:nvPr>
            <p:ph type="body" idx="1"/>
          </p:nvPr>
        </p:nvSpPr>
        <p:spPr>
          <a:xfrm>
            <a:off x="831851" y="455263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rgbClr val="3F3F3F"/>
                </a:solidFill>
              </a:defRPr>
            </a:lvl1pPr>
            <a:lvl2pPr marL="914400" lvl="1" indent="-228600" algn="l">
              <a:lnSpc>
                <a:spcPct val="90000"/>
              </a:lnSpc>
              <a:spcBef>
                <a:spcPts val="500"/>
              </a:spcBef>
              <a:spcAft>
                <a:spcPts val="0"/>
              </a:spcAft>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600"/>
              <a:buNone/>
              <a:defRPr sz="1600">
                <a:solidFill>
                  <a:srgbClr val="888888"/>
                </a:solidFill>
              </a:defRPr>
            </a:lvl3pPr>
            <a:lvl4pPr marL="1828800" lvl="3" indent="-228600" algn="l">
              <a:lnSpc>
                <a:spcPct val="90000"/>
              </a:lnSpc>
              <a:spcBef>
                <a:spcPts val="500"/>
              </a:spcBef>
              <a:spcAft>
                <a:spcPts val="0"/>
              </a:spcAft>
              <a:buClr>
                <a:srgbClr val="888888"/>
              </a:buClr>
              <a:buSzPts val="1400"/>
              <a:buNone/>
              <a:defRPr sz="1400">
                <a:solidFill>
                  <a:srgbClr val="888888"/>
                </a:solidFill>
              </a:defRPr>
            </a:lvl4pPr>
            <a:lvl5pPr marL="2286000" lvl="4" indent="-228600" algn="l">
              <a:lnSpc>
                <a:spcPct val="90000"/>
              </a:lnSpc>
              <a:spcBef>
                <a:spcPts val="50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98" name="Google Shape;198;p7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9" name="Google Shape;199;p7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0" name="Google Shape;200;p78"/>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01"/>
        <p:cNvGrpSpPr/>
        <p:nvPr/>
      </p:nvGrpSpPr>
      <p:grpSpPr>
        <a:xfrm>
          <a:off x="0" y="0"/>
          <a:ext cx="0" cy="0"/>
          <a:chOff x="0" y="0"/>
          <a:chExt cx="0" cy="0"/>
        </a:xfrm>
      </p:grpSpPr>
      <p:sp>
        <p:nvSpPr>
          <p:cNvPr id="202" name="Google Shape;202;p79"/>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3" name="Google Shape;203;p79"/>
          <p:cNvSpPr txBox="1">
            <a:spLocks noGrp="1"/>
          </p:cNvSpPr>
          <p:nvPr>
            <p:ph type="body" idx="1"/>
          </p:nvPr>
        </p:nvSpPr>
        <p:spPr>
          <a:xfrm>
            <a:off x="845127"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4" name="Google Shape;204;p79"/>
          <p:cNvSpPr txBox="1">
            <a:spLocks noGrp="1"/>
          </p:cNvSpPr>
          <p:nvPr>
            <p:ph type="body" idx="2"/>
          </p:nvPr>
        </p:nvSpPr>
        <p:spPr>
          <a:xfrm>
            <a:off x="6172200"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5" name="Google Shape;205;p7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6" name="Google Shape;206;p7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7" name="Google Shape;207;p7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208"/>
        <p:cNvGrpSpPr/>
        <p:nvPr/>
      </p:nvGrpSpPr>
      <p:grpSpPr>
        <a:xfrm>
          <a:off x="0" y="0"/>
          <a:ext cx="0" cy="0"/>
          <a:chOff x="0" y="0"/>
          <a:chExt cx="0" cy="0"/>
        </a:xfrm>
      </p:grpSpPr>
      <p:sp>
        <p:nvSpPr>
          <p:cNvPr id="209" name="Google Shape;209;p80"/>
          <p:cNvSpPr txBox="1">
            <a:spLocks noGrp="1"/>
          </p:cNvSpPr>
          <p:nvPr>
            <p:ph type="body" idx="1"/>
          </p:nvPr>
        </p:nvSpPr>
        <p:spPr>
          <a:xfrm>
            <a:off x="845127" y="1681852"/>
            <a:ext cx="5156200" cy="8256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10" name="Google Shape;210;p80"/>
          <p:cNvSpPr txBox="1">
            <a:spLocks noGrp="1"/>
          </p:cNvSpPr>
          <p:nvPr>
            <p:ph type="body" idx="2"/>
          </p:nvPr>
        </p:nvSpPr>
        <p:spPr>
          <a:xfrm>
            <a:off x="845127" y="2507554"/>
            <a:ext cx="5156200"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1" name="Google Shape;211;p80"/>
          <p:cNvSpPr txBox="1">
            <a:spLocks noGrp="1"/>
          </p:cNvSpPr>
          <p:nvPr>
            <p:ph type="body" idx="3"/>
          </p:nvPr>
        </p:nvSpPr>
        <p:spPr>
          <a:xfrm>
            <a:off x="6172202" y="1681851"/>
            <a:ext cx="5181601" cy="82569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12" name="Google Shape;212;p80"/>
          <p:cNvSpPr txBox="1">
            <a:spLocks noGrp="1"/>
          </p:cNvSpPr>
          <p:nvPr>
            <p:ph type="body" idx="4"/>
          </p:nvPr>
        </p:nvSpPr>
        <p:spPr>
          <a:xfrm>
            <a:off x="6172202" y="2507554"/>
            <a:ext cx="5181601"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3" name="Google Shape;213;p8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4" name="Google Shape;214;p8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5" name="Google Shape;215;p80"/>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216" name="Google Shape;216;p80"/>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217"/>
        <p:cNvGrpSpPr/>
        <p:nvPr/>
      </p:nvGrpSpPr>
      <p:grpSpPr>
        <a:xfrm>
          <a:off x="0" y="0"/>
          <a:ext cx="0" cy="0"/>
          <a:chOff x="0" y="0"/>
          <a:chExt cx="0" cy="0"/>
        </a:xfrm>
      </p:grpSpPr>
      <p:sp>
        <p:nvSpPr>
          <p:cNvPr id="218" name="Google Shape;218;p8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9" name="Google Shape;219;p8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0" name="Google Shape;220;p8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221" name="Google Shape;221;p81"/>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222"/>
        <p:cNvGrpSpPr/>
        <p:nvPr/>
      </p:nvGrpSpPr>
      <p:grpSpPr>
        <a:xfrm>
          <a:off x="0" y="0"/>
          <a:ext cx="0" cy="0"/>
          <a:chOff x="0" y="0"/>
          <a:chExt cx="0" cy="0"/>
        </a:xfrm>
      </p:grpSpPr>
      <p:sp>
        <p:nvSpPr>
          <p:cNvPr id="223" name="Google Shape;223;p82"/>
          <p:cNvSpPr txBox="1">
            <a:spLocks noGrp="1"/>
          </p:cNvSpPr>
          <p:nvPr>
            <p:ph type="title"/>
          </p:nvPr>
        </p:nvSpPr>
        <p:spPr>
          <a:xfrm>
            <a:off x="841248" y="457204"/>
            <a:ext cx="3931920" cy="160019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82"/>
          <p:cNvSpPr txBox="1">
            <a:spLocks noGrp="1"/>
          </p:cNvSpPr>
          <p:nvPr>
            <p:ph type="body" idx="1"/>
          </p:nvPr>
        </p:nvSpPr>
        <p:spPr>
          <a:xfrm>
            <a:off x="5181600" y="990600"/>
            <a:ext cx="6172200" cy="48768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25" name="Google Shape;225;p82"/>
          <p:cNvSpPr txBox="1">
            <a:spLocks noGrp="1"/>
          </p:cNvSpPr>
          <p:nvPr>
            <p:ph type="body" idx="2"/>
          </p:nvPr>
        </p:nvSpPr>
        <p:spPr>
          <a:xfrm>
            <a:off x="841248" y="2057399"/>
            <a:ext cx="3931920" cy="38100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26" name="Google Shape;226;p8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7" name="Google Shape;227;p8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82"/>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229"/>
        <p:cNvGrpSpPr/>
        <p:nvPr/>
      </p:nvGrpSpPr>
      <p:grpSpPr>
        <a:xfrm>
          <a:off x="0" y="0"/>
          <a:ext cx="0" cy="0"/>
          <a:chOff x="0" y="0"/>
          <a:chExt cx="0" cy="0"/>
        </a:xfrm>
      </p:grpSpPr>
      <p:sp>
        <p:nvSpPr>
          <p:cNvPr id="230" name="Google Shape;230;p83"/>
          <p:cNvSpPr txBox="1">
            <a:spLocks noGrp="1"/>
          </p:cNvSpPr>
          <p:nvPr>
            <p:ph type="title"/>
          </p:nvPr>
        </p:nvSpPr>
        <p:spPr>
          <a:xfrm>
            <a:off x="841248" y="457200"/>
            <a:ext cx="393192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83"/>
          <p:cNvSpPr>
            <a:spLocks noGrp="1"/>
          </p:cNvSpPr>
          <p:nvPr>
            <p:ph type="pic" idx="2"/>
          </p:nvPr>
        </p:nvSpPr>
        <p:spPr>
          <a:xfrm>
            <a:off x="5181600" y="990600"/>
            <a:ext cx="6172200" cy="4876800"/>
          </a:xfrm>
          <a:prstGeom prst="rect">
            <a:avLst/>
          </a:prstGeom>
          <a:noFill/>
          <a:ln>
            <a:noFill/>
          </a:ln>
        </p:spPr>
      </p:sp>
      <p:sp>
        <p:nvSpPr>
          <p:cNvPr id="232" name="Google Shape;232;p83"/>
          <p:cNvSpPr txBox="1">
            <a:spLocks noGrp="1"/>
          </p:cNvSpPr>
          <p:nvPr>
            <p:ph type="body" idx="1"/>
          </p:nvPr>
        </p:nvSpPr>
        <p:spPr>
          <a:xfrm>
            <a:off x="841248" y="2057400"/>
            <a:ext cx="393192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33" name="Google Shape;233;p8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4" name="Google Shape;234;p8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5" name="Google Shape;235;p8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236"/>
        <p:cNvGrpSpPr/>
        <p:nvPr/>
      </p:nvGrpSpPr>
      <p:grpSpPr>
        <a:xfrm>
          <a:off x="0" y="0"/>
          <a:ext cx="0" cy="0"/>
          <a:chOff x="0" y="0"/>
          <a:chExt cx="0" cy="0"/>
        </a:xfrm>
      </p:grpSpPr>
      <p:sp>
        <p:nvSpPr>
          <p:cNvPr id="237" name="Google Shape;237;p84"/>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84"/>
          <p:cNvSpPr txBox="1">
            <a:spLocks noGrp="1"/>
          </p:cNvSpPr>
          <p:nvPr>
            <p:ph type="body" idx="1"/>
          </p:nvPr>
        </p:nvSpPr>
        <p:spPr>
          <a:xfrm rot="5400000">
            <a:off x="3927259" y="-1253328"/>
            <a:ext cx="4351337"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9" name="Google Shape;239;p8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8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1" name="Google Shape;241;p84"/>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242"/>
        <p:cNvGrpSpPr/>
        <p:nvPr/>
      </p:nvGrpSpPr>
      <p:grpSpPr>
        <a:xfrm>
          <a:off x="0" y="0"/>
          <a:ext cx="0" cy="0"/>
          <a:chOff x="0" y="0"/>
          <a:chExt cx="0" cy="0"/>
        </a:xfrm>
      </p:grpSpPr>
      <p:sp>
        <p:nvSpPr>
          <p:cNvPr id="243" name="Google Shape;243;p85"/>
          <p:cNvSpPr txBox="1">
            <a:spLocks noGrp="1"/>
          </p:cNvSpPr>
          <p:nvPr>
            <p:ph type="title"/>
          </p:nvPr>
        </p:nvSpPr>
        <p:spPr>
          <a:xfrm rot="5400000">
            <a:off x="7133433" y="1951831"/>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4" name="Google Shape;244;p85"/>
          <p:cNvSpPr txBox="1">
            <a:spLocks noGrp="1"/>
          </p:cNvSpPr>
          <p:nvPr>
            <p:ph type="body" idx="1"/>
          </p:nvPr>
        </p:nvSpPr>
        <p:spPr>
          <a:xfrm rot="5400000">
            <a:off x="1799434" y="-600865"/>
            <a:ext cx="5811837"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5" name="Google Shape;245;p8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6" name="Google Shape;246;p8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7" name="Google Shape;247;p85"/>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248"/>
        <p:cNvGrpSpPr/>
        <p:nvPr/>
      </p:nvGrpSpPr>
      <p:grpSpPr>
        <a:xfrm>
          <a:off x="0" y="0"/>
          <a:ext cx="0" cy="0"/>
          <a:chOff x="0" y="0"/>
          <a:chExt cx="0" cy="0"/>
        </a:xfrm>
      </p:grpSpPr>
      <p:sp>
        <p:nvSpPr>
          <p:cNvPr id="249" name="Google Shape;249;p86"/>
          <p:cNvSpPr txBox="1">
            <a:spLocks noGrp="1"/>
          </p:cNvSpPr>
          <p:nvPr>
            <p:ph type="ctrTitle"/>
          </p:nvPr>
        </p:nvSpPr>
        <p:spPr>
          <a:xfrm>
            <a:off x="914402" y="2130428"/>
            <a:ext cx="10363200" cy="14700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0" name="Google Shape;250;p86"/>
          <p:cNvSpPr txBox="1">
            <a:spLocks noGrp="1"/>
          </p:cNvSpPr>
          <p:nvPr>
            <p:ph type="subTitle" idx="1"/>
          </p:nvPr>
        </p:nvSpPr>
        <p:spPr>
          <a:xfrm>
            <a:off x="1828801" y="3886200"/>
            <a:ext cx="8534401"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600"/>
              <a:buNone/>
              <a:defRPr>
                <a:solidFill>
                  <a:srgbClr val="888888"/>
                </a:solidFill>
              </a:defRPr>
            </a:lvl1pPr>
            <a:lvl2pPr lvl="1" algn="ctr">
              <a:lnSpc>
                <a:spcPct val="90000"/>
              </a:lnSpc>
              <a:spcBef>
                <a:spcPts val="500"/>
              </a:spcBef>
              <a:spcAft>
                <a:spcPts val="0"/>
              </a:spcAft>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spcBef>
                <a:spcPts val="360"/>
              </a:spcBef>
              <a:spcAft>
                <a:spcPts val="0"/>
              </a:spcAft>
              <a:buClr>
                <a:srgbClr val="888888"/>
              </a:buClr>
              <a:buSzPts val="1800"/>
              <a:buNone/>
              <a:defRPr>
                <a:solidFill>
                  <a:srgbClr val="888888"/>
                </a:solidFill>
              </a:defRPr>
            </a:lvl6pPr>
            <a:lvl7pPr lvl="6" algn="ctr">
              <a:spcBef>
                <a:spcPts val="360"/>
              </a:spcBef>
              <a:spcAft>
                <a:spcPts val="0"/>
              </a:spcAft>
              <a:buClr>
                <a:srgbClr val="888888"/>
              </a:buClr>
              <a:buSzPts val="1800"/>
              <a:buNone/>
              <a:defRPr>
                <a:solidFill>
                  <a:srgbClr val="888888"/>
                </a:solidFill>
              </a:defRPr>
            </a:lvl7pPr>
            <a:lvl8pPr lvl="7" algn="ctr">
              <a:spcBef>
                <a:spcPts val="360"/>
              </a:spcBef>
              <a:spcAft>
                <a:spcPts val="0"/>
              </a:spcAft>
              <a:buClr>
                <a:srgbClr val="888888"/>
              </a:buClr>
              <a:buSzPts val="1800"/>
              <a:buNone/>
              <a:defRPr>
                <a:solidFill>
                  <a:srgbClr val="888888"/>
                </a:solidFill>
              </a:defRPr>
            </a:lvl8pPr>
            <a:lvl9pPr lvl="8" algn="ctr">
              <a:spcBef>
                <a:spcPts val="360"/>
              </a:spcBef>
              <a:spcAft>
                <a:spcPts val="0"/>
              </a:spcAft>
              <a:buClr>
                <a:srgbClr val="888888"/>
              </a:buClr>
              <a:buSzPts val="1800"/>
              <a:buNone/>
              <a:defRPr>
                <a:solidFill>
                  <a:srgbClr val="888888"/>
                </a:solidFill>
              </a:defRPr>
            </a:lvl9pPr>
          </a:lstStyle>
          <a:p>
            <a:endParaRPr/>
          </a:p>
        </p:txBody>
      </p:sp>
      <p:sp>
        <p:nvSpPr>
          <p:cNvPr id="251" name="Google Shape;251;p86"/>
          <p:cNvSpPr txBox="1">
            <a:spLocks noGrp="1"/>
          </p:cNvSpPr>
          <p:nvPr>
            <p:ph type="dt" idx="10"/>
          </p:nvPr>
        </p:nvSpPr>
        <p:spPr>
          <a:xfrm>
            <a:off x="609600" y="6356351"/>
            <a:ext cx="2844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2" name="Google Shape;252;p86"/>
          <p:cNvSpPr txBox="1">
            <a:spLocks noGrp="1"/>
          </p:cNvSpPr>
          <p:nvPr>
            <p:ph type="ftr" idx="11"/>
          </p:nvPr>
        </p:nvSpPr>
        <p:spPr>
          <a:xfrm>
            <a:off x="4165600" y="6356351"/>
            <a:ext cx="3860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86"/>
          <p:cNvSpPr txBox="1">
            <a:spLocks noGrp="1"/>
          </p:cNvSpPr>
          <p:nvPr>
            <p:ph type="sldNum" idx="12"/>
          </p:nvPr>
        </p:nvSpPr>
        <p:spPr>
          <a:xfrm>
            <a:off x="8737600" y="6356351"/>
            <a:ext cx="2844800" cy="365125"/>
          </a:xfrm>
          <a:prstGeom prst="rect">
            <a:avLst/>
          </a:prstGeom>
          <a:noFill/>
          <a:ln>
            <a:noFill/>
          </a:ln>
        </p:spPr>
        <p:txBody>
          <a:bodyPr spcFirstLastPara="1" wrap="square" lIns="93400" tIns="46700" rIns="93400" bIns="46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apositive de titre copie">
  <p:cSld name="Diapositive de titre copie">
    <p:spTree>
      <p:nvGrpSpPr>
        <p:cNvPr id="1" name="Shape 254"/>
        <p:cNvGrpSpPr/>
        <p:nvPr/>
      </p:nvGrpSpPr>
      <p:grpSpPr>
        <a:xfrm>
          <a:off x="0" y="0"/>
          <a:ext cx="0" cy="0"/>
          <a:chOff x="0" y="0"/>
          <a:chExt cx="0" cy="0"/>
        </a:xfrm>
      </p:grpSpPr>
      <p:sp>
        <p:nvSpPr>
          <p:cNvPr id="255" name="Google Shape;255;p87"/>
          <p:cNvSpPr txBox="1">
            <a:spLocks noGrp="1"/>
          </p:cNvSpPr>
          <p:nvPr>
            <p:ph type="body" idx="1"/>
          </p:nvPr>
        </p:nvSpPr>
        <p:spPr>
          <a:xfrm>
            <a:off x="845129" y="1795346"/>
            <a:ext cx="10515600" cy="4239694"/>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SzPts val="3600"/>
              <a:buFont typeface="Arial"/>
              <a:buChar char="✪"/>
              <a:defRPr/>
            </a:lvl1pPr>
            <a:lvl2pPr marL="914400" lvl="1" indent="-342900" algn="l">
              <a:lnSpc>
                <a:spcPct val="90000"/>
              </a:lnSpc>
              <a:spcBef>
                <a:spcPts val="500"/>
              </a:spcBef>
              <a:spcAft>
                <a:spcPts val="0"/>
              </a:spcAft>
              <a:buSzPts val="1800"/>
              <a:buChar char="●"/>
              <a:defRPr/>
            </a:lvl2pPr>
            <a:lvl3pPr marL="1371600" lvl="2" indent="-355600" algn="l">
              <a:lnSpc>
                <a:spcPct val="90000"/>
              </a:lnSpc>
              <a:spcBef>
                <a:spcPts val="500"/>
              </a:spcBef>
              <a:spcAft>
                <a:spcPts val="0"/>
              </a:spcAft>
              <a:buClr>
                <a:schemeClr val="dk1"/>
              </a:buClr>
              <a:buSzPts val="2000"/>
              <a:buFont typeface="Merriweather Sans"/>
              <a:buChar char="→"/>
              <a:defRPr/>
            </a:lvl3pPr>
            <a:lvl4pPr marL="1828800" lvl="3" indent="-342900" algn="l">
              <a:lnSpc>
                <a:spcPct val="90000"/>
              </a:lnSpc>
              <a:spcBef>
                <a:spcPts val="500"/>
              </a:spcBef>
              <a:spcAft>
                <a:spcPts val="0"/>
              </a:spcAft>
              <a:buClr>
                <a:schemeClr val="dk1"/>
              </a:buClr>
              <a:buSzPts val="1800"/>
              <a:buFont typeface="Merriweather Sans"/>
              <a:buChar char="⇢"/>
              <a:defRPr/>
            </a:lvl4pPr>
            <a:lvl5pPr marL="2286000" lvl="4" indent="-342900" algn="l">
              <a:lnSpc>
                <a:spcPct val="90000"/>
              </a:lnSpc>
              <a:spcBef>
                <a:spcPts val="500"/>
              </a:spcBef>
              <a:spcAft>
                <a:spcPts val="0"/>
              </a:spcAft>
              <a:buClr>
                <a:schemeClr val="dk1"/>
              </a:buClr>
              <a:buSzPts val="1800"/>
              <a:buFont typeface="Arial"/>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6" name="Google Shape;256;p87"/>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7" name="Google Shape;257;p87"/>
          <p:cNvSpPr txBox="1">
            <a:spLocks noGrp="1"/>
          </p:cNvSpPr>
          <p:nvPr>
            <p:ph type="sldNum" idx="12"/>
          </p:nvPr>
        </p:nvSpPr>
        <p:spPr>
          <a:xfrm>
            <a:off x="9337431" y="80964"/>
            <a:ext cx="2743200" cy="365125"/>
          </a:xfrm>
          <a:prstGeom prst="rect">
            <a:avLst/>
          </a:prstGeom>
          <a:noFill/>
          <a:ln>
            <a:noFill/>
          </a:ln>
        </p:spPr>
        <p:txBody>
          <a:bodyPr spcFirstLastPara="1" wrap="square" lIns="93400" tIns="46700" rIns="93400" bIns="46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63"/>
        <p:cNvGrpSpPr/>
        <p:nvPr/>
      </p:nvGrpSpPr>
      <p:grpSpPr>
        <a:xfrm>
          <a:off x="0" y="0"/>
          <a:ext cx="0" cy="0"/>
          <a:chOff x="0" y="0"/>
          <a:chExt cx="0" cy="0"/>
        </a:xfrm>
      </p:grpSpPr>
      <p:sp>
        <p:nvSpPr>
          <p:cNvPr id="264" name="Google Shape;264;p2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5" name="Google Shape;265;p2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6" name="Google Shape;266;p25"/>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67"/>
        <p:cNvGrpSpPr/>
        <p:nvPr/>
      </p:nvGrpSpPr>
      <p:grpSpPr>
        <a:xfrm>
          <a:off x="0" y="0"/>
          <a:ext cx="0" cy="0"/>
          <a:chOff x="0" y="0"/>
          <a:chExt cx="0" cy="0"/>
        </a:xfrm>
      </p:grpSpPr>
      <p:sp>
        <p:nvSpPr>
          <p:cNvPr id="268" name="Google Shape;268;p27"/>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27"/>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70" name="Google Shape;270;p2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1" name="Google Shape;271;p2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2" name="Google Shape;272;p27"/>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73"/>
        <p:cNvGrpSpPr/>
        <p:nvPr/>
      </p:nvGrpSpPr>
      <p:grpSpPr>
        <a:xfrm>
          <a:off x="0" y="0"/>
          <a:ext cx="0" cy="0"/>
          <a:chOff x="0" y="0"/>
          <a:chExt cx="0" cy="0"/>
        </a:xfrm>
      </p:grpSpPr>
      <p:sp>
        <p:nvSpPr>
          <p:cNvPr id="274" name="Google Shape;274;p66"/>
          <p:cNvSpPr/>
          <p:nvPr/>
        </p:nvSpPr>
        <p:spPr>
          <a:xfrm>
            <a:off x="1366936" y="359799"/>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75" name="Google Shape;275;p66"/>
          <p:cNvSpPr txBox="1">
            <a:spLocks noGrp="1"/>
          </p:cNvSpPr>
          <p:nvPr>
            <p:ph type="ctrTitle"/>
          </p:nvPr>
        </p:nvSpPr>
        <p:spPr>
          <a:xfrm>
            <a:off x="1633283" y="364746"/>
            <a:ext cx="9144000" cy="10120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6" name="Google Shape;276;p66"/>
          <p:cNvPicPr preferRelativeResize="0"/>
          <p:nvPr/>
        </p:nvPicPr>
        <p:blipFill rotWithShape="1">
          <a:blip r:embed="rId2">
            <a:alphaModFix/>
          </a:blip>
          <a:srcRect/>
          <a:stretch/>
        </p:blipFill>
        <p:spPr>
          <a:xfrm>
            <a:off x="2133600" y="6353865"/>
            <a:ext cx="10058400" cy="515286"/>
          </a:xfrm>
          <a:prstGeom prst="rect">
            <a:avLst/>
          </a:prstGeom>
          <a:noFill/>
          <a:ln>
            <a:noFill/>
          </a:ln>
        </p:spPr>
      </p:pic>
      <p:sp>
        <p:nvSpPr>
          <p:cNvPr id="277" name="Google Shape;277;p66"/>
          <p:cNvSpPr txBox="1"/>
          <p:nvPr/>
        </p:nvSpPr>
        <p:spPr>
          <a:xfrm>
            <a:off x="1204332" y="1795348"/>
            <a:ext cx="10214517"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Suite 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78"/>
        <p:cNvGrpSpPr/>
        <p:nvPr/>
      </p:nvGrpSpPr>
      <p:grpSpPr>
        <a:xfrm>
          <a:off x="0" y="0"/>
          <a:ext cx="0" cy="0"/>
          <a:chOff x="0" y="0"/>
          <a:chExt cx="0" cy="0"/>
        </a:xfrm>
      </p:grpSpPr>
      <p:sp>
        <p:nvSpPr>
          <p:cNvPr id="279" name="Google Shape;279;p67"/>
          <p:cNvSpPr txBox="1">
            <a:spLocks noGrp="1"/>
          </p:cNvSpPr>
          <p:nvPr>
            <p:ph type="title"/>
          </p:nvPr>
        </p:nvSpPr>
        <p:spPr>
          <a:xfrm>
            <a:off x="831851" y="1712423"/>
            <a:ext cx="10515600" cy="2851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0" name="Google Shape;280;p67"/>
          <p:cNvSpPr txBox="1">
            <a:spLocks noGrp="1"/>
          </p:cNvSpPr>
          <p:nvPr>
            <p:ph type="body" idx="1"/>
          </p:nvPr>
        </p:nvSpPr>
        <p:spPr>
          <a:xfrm>
            <a:off x="831851" y="455263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rgbClr val="3F3F3F"/>
                </a:solidFill>
              </a:defRPr>
            </a:lvl1pPr>
            <a:lvl2pPr marL="914400" lvl="1" indent="-228600" algn="l">
              <a:lnSpc>
                <a:spcPct val="90000"/>
              </a:lnSpc>
              <a:spcBef>
                <a:spcPts val="500"/>
              </a:spcBef>
              <a:spcAft>
                <a:spcPts val="0"/>
              </a:spcAft>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600"/>
              <a:buNone/>
              <a:defRPr sz="1600">
                <a:solidFill>
                  <a:srgbClr val="888888"/>
                </a:solidFill>
              </a:defRPr>
            </a:lvl3pPr>
            <a:lvl4pPr marL="1828800" lvl="3" indent="-228600" algn="l">
              <a:lnSpc>
                <a:spcPct val="90000"/>
              </a:lnSpc>
              <a:spcBef>
                <a:spcPts val="500"/>
              </a:spcBef>
              <a:spcAft>
                <a:spcPts val="0"/>
              </a:spcAft>
              <a:buClr>
                <a:srgbClr val="888888"/>
              </a:buClr>
              <a:buSzPts val="1400"/>
              <a:buNone/>
              <a:defRPr sz="1400">
                <a:solidFill>
                  <a:srgbClr val="888888"/>
                </a:solidFill>
              </a:defRPr>
            </a:lvl4pPr>
            <a:lvl5pPr marL="2286000" lvl="4" indent="-228600" algn="l">
              <a:lnSpc>
                <a:spcPct val="90000"/>
              </a:lnSpc>
              <a:spcBef>
                <a:spcPts val="50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81" name="Google Shape;281;p6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6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67"/>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84"/>
        <p:cNvGrpSpPr/>
        <p:nvPr/>
      </p:nvGrpSpPr>
      <p:grpSpPr>
        <a:xfrm>
          <a:off x="0" y="0"/>
          <a:ext cx="0" cy="0"/>
          <a:chOff x="0" y="0"/>
          <a:chExt cx="0" cy="0"/>
        </a:xfrm>
      </p:grpSpPr>
      <p:sp>
        <p:nvSpPr>
          <p:cNvPr id="285" name="Google Shape;285;p68"/>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6" name="Google Shape;286;p68"/>
          <p:cNvSpPr txBox="1">
            <a:spLocks noGrp="1"/>
          </p:cNvSpPr>
          <p:nvPr>
            <p:ph type="body" idx="1"/>
          </p:nvPr>
        </p:nvSpPr>
        <p:spPr>
          <a:xfrm>
            <a:off x="845127"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7" name="Google Shape;287;p68"/>
          <p:cNvSpPr txBox="1">
            <a:spLocks noGrp="1"/>
          </p:cNvSpPr>
          <p:nvPr>
            <p:ph type="body" idx="2"/>
          </p:nvPr>
        </p:nvSpPr>
        <p:spPr>
          <a:xfrm>
            <a:off x="6172200"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8" name="Google Shape;288;p6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9" name="Google Shape;289;p6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0" name="Google Shape;290;p68"/>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291"/>
        <p:cNvGrpSpPr/>
        <p:nvPr/>
      </p:nvGrpSpPr>
      <p:grpSpPr>
        <a:xfrm>
          <a:off x="0" y="0"/>
          <a:ext cx="0" cy="0"/>
          <a:chOff x="0" y="0"/>
          <a:chExt cx="0" cy="0"/>
        </a:xfrm>
      </p:grpSpPr>
      <p:sp>
        <p:nvSpPr>
          <p:cNvPr id="292" name="Google Shape;292;p69"/>
          <p:cNvSpPr txBox="1">
            <a:spLocks noGrp="1"/>
          </p:cNvSpPr>
          <p:nvPr>
            <p:ph type="body" idx="1"/>
          </p:nvPr>
        </p:nvSpPr>
        <p:spPr>
          <a:xfrm>
            <a:off x="845127" y="1681852"/>
            <a:ext cx="5156200" cy="8256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93" name="Google Shape;293;p69"/>
          <p:cNvSpPr txBox="1">
            <a:spLocks noGrp="1"/>
          </p:cNvSpPr>
          <p:nvPr>
            <p:ph type="body" idx="2"/>
          </p:nvPr>
        </p:nvSpPr>
        <p:spPr>
          <a:xfrm>
            <a:off x="845127" y="2507554"/>
            <a:ext cx="5156200"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4" name="Google Shape;294;p69"/>
          <p:cNvSpPr txBox="1">
            <a:spLocks noGrp="1"/>
          </p:cNvSpPr>
          <p:nvPr>
            <p:ph type="body" idx="3"/>
          </p:nvPr>
        </p:nvSpPr>
        <p:spPr>
          <a:xfrm>
            <a:off x="6172202" y="1681851"/>
            <a:ext cx="5181601" cy="82569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95" name="Google Shape;295;p69"/>
          <p:cNvSpPr txBox="1">
            <a:spLocks noGrp="1"/>
          </p:cNvSpPr>
          <p:nvPr>
            <p:ph type="body" idx="4"/>
          </p:nvPr>
        </p:nvSpPr>
        <p:spPr>
          <a:xfrm>
            <a:off x="6172202" y="2507554"/>
            <a:ext cx="5181601"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6" name="Google Shape;296;p6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7" name="Google Shape;297;p6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8" name="Google Shape;298;p6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299" name="Google Shape;299;p69"/>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300"/>
        <p:cNvGrpSpPr/>
        <p:nvPr/>
      </p:nvGrpSpPr>
      <p:grpSpPr>
        <a:xfrm>
          <a:off x="0" y="0"/>
          <a:ext cx="0" cy="0"/>
          <a:chOff x="0" y="0"/>
          <a:chExt cx="0" cy="0"/>
        </a:xfrm>
      </p:grpSpPr>
      <p:sp>
        <p:nvSpPr>
          <p:cNvPr id="301" name="Google Shape;301;p7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2" name="Google Shape;302;p7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3" name="Google Shape;303;p70"/>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304" name="Google Shape;304;p70"/>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305"/>
        <p:cNvGrpSpPr/>
        <p:nvPr/>
      </p:nvGrpSpPr>
      <p:grpSpPr>
        <a:xfrm>
          <a:off x="0" y="0"/>
          <a:ext cx="0" cy="0"/>
          <a:chOff x="0" y="0"/>
          <a:chExt cx="0" cy="0"/>
        </a:xfrm>
      </p:grpSpPr>
      <p:sp>
        <p:nvSpPr>
          <p:cNvPr id="306" name="Google Shape;306;p71"/>
          <p:cNvSpPr txBox="1">
            <a:spLocks noGrp="1"/>
          </p:cNvSpPr>
          <p:nvPr>
            <p:ph type="title"/>
          </p:nvPr>
        </p:nvSpPr>
        <p:spPr>
          <a:xfrm>
            <a:off x="841248" y="457204"/>
            <a:ext cx="3931920" cy="160019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71"/>
          <p:cNvSpPr txBox="1">
            <a:spLocks noGrp="1"/>
          </p:cNvSpPr>
          <p:nvPr>
            <p:ph type="body" idx="1"/>
          </p:nvPr>
        </p:nvSpPr>
        <p:spPr>
          <a:xfrm>
            <a:off x="5181600" y="990600"/>
            <a:ext cx="6172200" cy="48768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08" name="Google Shape;308;p71"/>
          <p:cNvSpPr txBox="1">
            <a:spLocks noGrp="1"/>
          </p:cNvSpPr>
          <p:nvPr>
            <p:ph type="body" idx="2"/>
          </p:nvPr>
        </p:nvSpPr>
        <p:spPr>
          <a:xfrm>
            <a:off x="841248" y="2057399"/>
            <a:ext cx="3931920" cy="38100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09" name="Google Shape;309;p7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0" name="Google Shape;310;p7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1" name="Google Shape;311;p7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312"/>
        <p:cNvGrpSpPr/>
        <p:nvPr/>
      </p:nvGrpSpPr>
      <p:grpSpPr>
        <a:xfrm>
          <a:off x="0" y="0"/>
          <a:ext cx="0" cy="0"/>
          <a:chOff x="0" y="0"/>
          <a:chExt cx="0" cy="0"/>
        </a:xfrm>
      </p:grpSpPr>
      <p:sp>
        <p:nvSpPr>
          <p:cNvPr id="313" name="Google Shape;313;p72"/>
          <p:cNvSpPr txBox="1">
            <a:spLocks noGrp="1"/>
          </p:cNvSpPr>
          <p:nvPr>
            <p:ph type="title"/>
          </p:nvPr>
        </p:nvSpPr>
        <p:spPr>
          <a:xfrm>
            <a:off x="841248" y="457200"/>
            <a:ext cx="393192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4" name="Google Shape;314;p72"/>
          <p:cNvSpPr>
            <a:spLocks noGrp="1"/>
          </p:cNvSpPr>
          <p:nvPr>
            <p:ph type="pic" idx="2"/>
          </p:nvPr>
        </p:nvSpPr>
        <p:spPr>
          <a:xfrm>
            <a:off x="5181600" y="990600"/>
            <a:ext cx="6172200" cy="4876800"/>
          </a:xfrm>
          <a:prstGeom prst="rect">
            <a:avLst/>
          </a:prstGeom>
          <a:noFill/>
          <a:ln>
            <a:noFill/>
          </a:ln>
        </p:spPr>
      </p:sp>
      <p:sp>
        <p:nvSpPr>
          <p:cNvPr id="315" name="Google Shape;315;p72"/>
          <p:cNvSpPr txBox="1">
            <a:spLocks noGrp="1"/>
          </p:cNvSpPr>
          <p:nvPr>
            <p:ph type="body" idx="1"/>
          </p:nvPr>
        </p:nvSpPr>
        <p:spPr>
          <a:xfrm>
            <a:off x="841248" y="2057400"/>
            <a:ext cx="393192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16" name="Google Shape;316;p7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7" name="Google Shape;317;p7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8" name="Google Shape;318;p72"/>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319"/>
        <p:cNvGrpSpPr/>
        <p:nvPr/>
      </p:nvGrpSpPr>
      <p:grpSpPr>
        <a:xfrm>
          <a:off x="0" y="0"/>
          <a:ext cx="0" cy="0"/>
          <a:chOff x="0" y="0"/>
          <a:chExt cx="0" cy="0"/>
        </a:xfrm>
      </p:grpSpPr>
      <p:sp>
        <p:nvSpPr>
          <p:cNvPr id="320" name="Google Shape;320;p73"/>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1" name="Google Shape;321;p73"/>
          <p:cNvSpPr txBox="1">
            <a:spLocks noGrp="1"/>
          </p:cNvSpPr>
          <p:nvPr>
            <p:ph type="body" idx="1"/>
          </p:nvPr>
        </p:nvSpPr>
        <p:spPr>
          <a:xfrm rot="5400000">
            <a:off x="3927259" y="-1253328"/>
            <a:ext cx="4351337"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2" name="Google Shape;322;p7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3" name="Google Shape;323;p7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4" name="Google Shape;324;p7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325"/>
        <p:cNvGrpSpPr/>
        <p:nvPr/>
      </p:nvGrpSpPr>
      <p:grpSpPr>
        <a:xfrm>
          <a:off x="0" y="0"/>
          <a:ext cx="0" cy="0"/>
          <a:chOff x="0" y="0"/>
          <a:chExt cx="0" cy="0"/>
        </a:xfrm>
      </p:grpSpPr>
      <p:sp>
        <p:nvSpPr>
          <p:cNvPr id="326" name="Google Shape;326;p74"/>
          <p:cNvSpPr txBox="1">
            <a:spLocks noGrp="1"/>
          </p:cNvSpPr>
          <p:nvPr>
            <p:ph type="title"/>
          </p:nvPr>
        </p:nvSpPr>
        <p:spPr>
          <a:xfrm rot="5400000">
            <a:off x="7133433" y="1951831"/>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7" name="Google Shape;327;p74"/>
          <p:cNvSpPr txBox="1">
            <a:spLocks noGrp="1"/>
          </p:cNvSpPr>
          <p:nvPr>
            <p:ph type="body" idx="1"/>
          </p:nvPr>
        </p:nvSpPr>
        <p:spPr>
          <a:xfrm rot="5400000">
            <a:off x="1799434" y="-600865"/>
            <a:ext cx="5811837"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8" name="Google Shape;328;p7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9" name="Google Shape;329;p7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0" name="Google Shape;330;p74"/>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331"/>
        <p:cNvGrpSpPr/>
        <p:nvPr/>
      </p:nvGrpSpPr>
      <p:grpSpPr>
        <a:xfrm>
          <a:off x="0" y="0"/>
          <a:ext cx="0" cy="0"/>
          <a:chOff x="0" y="0"/>
          <a:chExt cx="0" cy="0"/>
        </a:xfrm>
      </p:grpSpPr>
      <p:sp>
        <p:nvSpPr>
          <p:cNvPr id="332" name="Google Shape;332;p75"/>
          <p:cNvSpPr txBox="1">
            <a:spLocks noGrp="1"/>
          </p:cNvSpPr>
          <p:nvPr>
            <p:ph type="ctrTitle"/>
          </p:nvPr>
        </p:nvSpPr>
        <p:spPr>
          <a:xfrm>
            <a:off x="914402" y="2130428"/>
            <a:ext cx="10363200" cy="14700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3" name="Google Shape;333;p75"/>
          <p:cNvSpPr txBox="1">
            <a:spLocks noGrp="1"/>
          </p:cNvSpPr>
          <p:nvPr>
            <p:ph type="subTitle" idx="1"/>
          </p:nvPr>
        </p:nvSpPr>
        <p:spPr>
          <a:xfrm>
            <a:off x="1828801" y="3886200"/>
            <a:ext cx="8534401"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600"/>
              <a:buNone/>
              <a:defRPr>
                <a:solidFill>
                  <a:srgbClr val="888888"/>
                </a:solidFill>
              </a:defRPr>
            </a:lvl1pPr>
            <a:lvl2pPr lvl="1" algn="ctr">
              <a:lnSpc>
                <a:spcPct val="90000"/>
              </a:lnSpc>
              <a:spcBef>
                <a:spcPts val="500"/>
              </a:spcBef>
              <a:spcAft>
                <a:spcPts val="0"/>
              </a:spcAft>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spcBef>
                <a:spcPts val="360"/>
              </a:spcBef>
              <a:spcAft>
                <a:spcPts val="0"/>
              </a:spcAft>
              <a:buClr>
                <a:srgbClr val="888888"/>
              </a:buClr>
              <a:buSzPts val="1800"/>
              <a:buNone/>
              <a:defRPr>
                <a:solidFill>
                  <a:srgbClr val="888888"/>
                </a:solidFill>
              </a:defRPr>
            </a:lvl6pPr>
            <a:lvl7pPr lvl="6" algn="ctr">
              <a:spcBef>
                <a:spcPts val="360"/>
              </a:spcBef>
              <a:spcAft>
                <a:spcPts val="0"/>
              </a:spcAft>
              <a:buClr>
                <a:srgbClr val="888888"/>
              </a:buClr>
              <a:buSzPts val="1800"/>
              <a:buNone/>
              <a:defRPr>
                <a:solidFill>
                  <a:srgbClr val="888888"/>
                </a:solidFill>
              </a:defRPr>
            </a:lvl7pPr>
            <a:lvl8pPr lvl="7" algn="ctr">
              <a:spcBef>
                <a:spcPts val="360"/>
              </a:spcBef>
              <a:spcAft>
                <a:spcPts val="0"/>
              </a:spcAft>
              <a:buClr>
                <a:srgbClr val="888888"/>
              </a:buClr>
              <a:buSzPts val="1800"/>
              <a:buNone/>
              <a:defRPr>
                <a:solidFill>
                  <a:srgbClr val="888888"/>
                </a:solidFill>
              </a:defRPr>
            </a:lvl8pPr>
            <a:lvl9pPr lvl="8" algn="ctr">
              <a:spcBef>
                <a:spcPts val="360"/>
              </a:spcBef>
              <a:spcAft>
                <a:spcPts val="0"/>
              </a:spcAft>
              <a:buClr>
                <a:srgbClr val="888888"/>
              </a:buClr>
              <a:buSzPts val="1800"/>
              <a:buNone/>
              <a:defRPr>
                <a:solidFill>
                  <a:srgbClr val="888888"/>
                </a:solidFill>
              </a:defRPr>
            </a:lvl9pPr>
          </a:lstStyle>
          <a:p>
            <a:endParaRPr/>
          </a:p>
        </p:txBody>
      </p:sp>
      <p:sp>
        <p:nvSpPr>
          <p:cNvPr id="334" name="Google Shape;334;p75"/>
          <p:cNvSpPr txBox="1">
            <a:spLocks noGrp="1"/>
          </p:cNvSpPr>
          <p:nvPr>
            <p:ph type="dt" idx="10"/>
          </p:nvPr>
        </p:nvSpPr>
        <p:spPr>
          <a:xfrm>
            <a:off x="609600" y="6356351"/>
            <a:ext cx="2844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75"/>
          <p:cNvSpPr txBox="1">
            <a:spLocks noGrp="1"/>
          </p:cNvSpPr>
          <p:nvPr>
            <p:ph type="ftr" idx="11"/>
          </p:nvPr>
        </p:nvSpPr>
        <p:spPr>
          <a:xfrm>
            <a:off x="4165600" y="6356351"/>
            <a:ext cx="3860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75"/>
          <p:cNvSpPr txBox="1">
            <a:spLocks noGrp="1"/>
          </p:cNvSpPr>
          <p:nvPr>
            <p:ph type="sldNum" idx="12"/>
          </p:nvPr>
        </p:nvSpPr>
        <p:spPr>
          <a:xfrm>
            <a:off x="8737600" y="6356351"/>
            <a:ext cx="2844800" cy="365125"/>
          </a:xfrm>
          <a:prstGeom prst="rect">
            <a:avLst/>
          </a:prstGeom>
          <a:noFill/>
          <a:ln>
            <a:noFill/>
          </a:ln>
        </p:spPr>
        <p:txBody>
          <a:bodyPr spcFirstLastPara="1" wrap="square" lIns="93400" tIns="46700" rIns="93400" bIns="46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iapositive de titre copie">
  <p:cSld name="Diapositive de titre copie">
    <p:spTree>
      <p:nvGrpSpPr>
        <p:cNvPr id="1" name="Shape 337"/>
        <p:cNvGrpSpPr/>
        <p:nvPr/>
      </p:nvGrpSpPr>
      <p:grpSpPr>
        <a:xfrm>
          <a:off x="0" y="0"/>
          <a:ext cx="0" cy="0"/>
          <a:chOff x="0" y="0"/>
          <a:chExt cx="0" cy="0"/>
        </a:xfrm>
      </p:grpSpPr>
      <p:sp>
        <p:nvSpPr>
          <p:cNvPr id="338" name="Google Shape;338;p76"/>
          <p:cNvSpPr txBox="1">
            <a:spLocks noGrp="1"/>
          </p:cNvSpPr>
          <p:nvPr>
            <p:ph type="body" idx="1"/>
          </p:nvPr>
        </p:nvSpPr>
        <p:spPr>
          <a:xfrm>
            <a:off x="845129" y="1795346"/>
            <a:ext cx="10515600" cy="4239694"/>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SzPts val="3600"/>
              <a:buFont typeface="Arial"/>
              <a:buChar char="✪"/>
              <a:defRPr/>
            </a:lvl1pPr>
            <a:lvl2pPr marL="914400" lvl="1" indent="-342900" algn="l">
              <a:lnSpc>
                <a:spcPct val="90000"/>
              </a:lnSpc>
              <a:spcBef>
                <a:spcPts val="500"/>
              </a:spcBef>
              <a:spcAft>
                <a:spcPts val="0"/>
              </a:spcAft>
              <a:buSzPts val="1800"/>
              <a:buChar char="●"/>
              <a:defRPr/>
            </a:lvl2pPr>
            <a:lvl3pPr marL="1371600" lvl="2" indent="-355600" algn="l">
              <a:lnSpc>
                <a:spcPct val="90000"/>
              </a:lnSpc>
              <a:spcBef>
                <a:spcPts val="500"/>
              </a:spcBef>
              <a:spcAft>
                <a:spcPts val="0"/>
              </a:spcAft>
              <a:buClr>
                <a:schemeClr val="dk1"/>
              </a:buClr>
              <a:buSzPts val="2000"/>
              <a:buFont typeface="Merriweather Sans"/>
              <a:buChar char="→"/>
              <a:defRPr/>
            </a:lvl3pPr>
            <a:lvl4pPr marL="1828800" lvl="3" indent="-342900" algn="l">
              <a:lnSpc>
                <a:spcPct val="90000"/>
              </a:lnSpc>
              <a:spcBef>
                <a:spcPts val="500"/>
              </a:spcBef>
              <a:spcAft>
                <a:spcPts val="0"/>
              </a:spcAft>
              <a:buClr>
                <a:schemeClr val="dk1"/>
              </a:buClr>
              <a:buSzPts val="1800"/>
              <a:buFont typeface="Merriweather Sans"/>
              <a:buChar char="⇢"/>
              <a:defRPr/>
            </a:lvl4pPr>
            <a:lvl5pPr marL="2286000" lvl="4" indent="-342900" algn="l">
              <a:lnSpc>
                <a:spcPct val="90000"/>
              </a:lnSpc>
              <a:spcBef>
                <a:spcPts val="500"/>
              </a:spcBef>
              <a:spcAft>
                <a:spcPts val="0"/>
              </a:spcAft>
              <a:buClr>
                <a:schemeClr val="dk1"/>
              </a:buClr>
              <a:buSzPts val="1800"/>
              <a:buFont typeface="Arial"/>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39" name="Google Shape;339;p76"/>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0" name="Google Shape;340;p76"/>
          <p:cNvSpPr txBox="1">
            <a:spLocks noGrp="1"/>
          </p:cNvSpPr>
          <p:nvPr>
            <p:ph type="sldNum" idx="12"/>
          </p:nvPr>
        </p:nvSpPr>
        <p:spPr>
          <a:xfrm>
            <a:off x="9337431" y="80964"/>
            <a:ext cx="2743200" cy="365125"/>
          </a:xfrm>
          <a:prstGeom prst="rect">
            <a:avLst/>
          </a:prstGeom>
          <a:noFill/>
          <a:ln>
            <a:noFill/>
          </a:ln>
        </p:spPr>
        <p:txBody>
          <a:bodyPr spcFirstLastPara="1" wrap="square" lIns="93400" tIns="46700" rIns="93400" bIns="46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46"/>
        <p:cNvGrpSpPr/>
        <p:nvPr/>
      </p:nvGrpSpPr>
      <p:grpSpPr>
        <a:xfrm>
          <a:off x="0" y="0"/>
          <a:ext cx="0" cy="0"/>
          <a:chOff x="0" y="0"/>
          <a:chExt cx="0" cy="0"/>
        </a:xfrm>
      </p:grpSpPr>
      <p:sp>
        <p:nvSpPr>
          <p:cNvPr id="347" name="Google Shape;347;p29"/>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29"/>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9" name="Google Shape;349;p2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0" name="Google Shape;350;p2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1" name="Google Shape;351;p2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352"/>
        <p:cNvGrpSpPr/>
        <p:nvPr/>
      </p:nvGrpSpPr>
      <p:grpSpPr>
        <a:xfrm>
          <a:off x="0" y="0"/>
          <a:ext cx="0" cy="0"/>
          <a:chOff x="0" y="0"/>
          <a:chExt cx="0" cy="0"/>
        </a:xfrm>
      </p:grpSpPr>
      <p:sp>
        <p:nvSpPr>
          <p:cNvPr id="353" name="Google Shape;353;p30"/>
          <p:cNvSpPr/>
          <p:nvPr/>
        </p:nvSpPr>
        <p:spPr>
          <a:xfrm>
            <a:off x="1366936" y="359799"/>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54" name="Google Shape;354;p30"/>
          <p:cNvSpPr txBox="1">
            <a:spLocks noGrp="1"/>
          </p:cNvSpPr>
          <p:nvPr>
            <p:ph type="ctrTitle"/>
          </p:nvPr>
        </p:nvSpPr>
        <p:spPr>
          <a:xfrm>
            <a:off x="1633283" y="364746"/>
            <a:ext cx="9144000" cy="10120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55" name="Google Shape;355;p30"/>
          <p:cNvPicPr preferRelativeResize="0"/>
          <p:nvPr/>
        </p:nvPicPr>
        <p:blipFill rotWithShape="1">
          <a:blip r:embed="rId2">
            <a:alphaModFix/>
          </a:blip>
          <a:srcRect/>
          <a:stretch/>
        </p:blipFill>
        <p:spPr>
          <a:xfrm>
            <a:off x="2133600" y="6353865"/>
            <a:ext cx="10058400" cy="515286"/>
          </a:xfrm>
          <a:prstGeom prst="rect">
            <a:avLst/>
          </a:prstGeom>
          <a:noFill/>
          <a:ln>
            <a:noFill/>
          </a:ln>
        </p:spPr>
      </p:pic>
      <p:sp>
        <p:nvSpPr>
          <p:cNvPr id="356" name="Google Shape;356;p30"/>
          <p:cNvSpPr txBox="1"/>
          <p:nvPr/>
        </p:nvSpPr>
        <p:spPr>
          <a:xfrm>
            <a:off x="1204332" y="1795348"/>
            <a:ext cx="10214517"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Suite 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1028700" marR="0" lvl="1" indent="-571500" algn="l" rtl="0">
              <a:spcBef>
                <a:spcPts val="0"/>
              </a:spcBef>
              <a:spcAft>
                <a:spcPts val="0"/>
              </a:spcAft>
              <a:buClr>
                <a:srgbClr val="006600"/>
              </a:buClr>
              <a:buSzPts val="3200"/>
              <a:buFont typeface="Arial"/>
              <a:buChar char="•"/>
            </a:pPr>
            <a:r>
              <a:rPr lang="fr-FR" sz="3200" b="0" i="0" u="none" strike="noStrike" cap="none">
                <a:solidFill>
                  <a:srgbClr val="000000"/>
                </a:solidFill>
                <a:latin typeface="Calibri"/>
                <a:ea typeface="Calibri"/>
                <a:cs typeface="Calibri"/>
                <a:sym typeface="Calibri"/>
              </a:rPr>
              <a:t>Texte</a:t>
            </a:r>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a:p>
            <a:pPr marL="571500" marR="0" lvl="0" indent="-292100" algn="l" rtl="0">
              <a:spcBef>
                <a:spcPts val="0"/>
              </a:spcBef>
              <a:spcAft>
                <a:spcPts val="0"/>
              </a:spcAft>
              <a:buClr>
                <a:srgbClr val="006600"/>
              </a:buClr>
              <a:buSzPts val="4400"/>
              <a:buFont typeface="Arial"/>
              <a:buNone/>
            </a:pPr>
            <a:endParaRPr sz="4400">
              <a:solidFill>
                <a:srgbClr val="000000"/>
              </a:solidFill>
              <a:latin typeface="Calibri"/>
              <a:ea typeface="Calibri"/>
              <a:cs typeface="Calibri"/>
              <a:sym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357"/>
        <p:cNvGrpSpPr/>
        <p:nvPr/>
      </p:nvGrpSpPr>
      <p:grpSpPr>
        <a:xfrm>
          <a:off x="0" y="0"/>
          <a:ext cx="0" cy="0"/>
          <a:chOff x="0" y="0"/>
          <a:chExt cx="0" cy="0"/>
        </a:xfrm>
      </p:grpSpPr>
      <p:sp>
        <p:nvSpPr>
          <p:cNvPr id="358" name="Google Shape;358;p31"/>
          <p:cNvSpPr txBox="1">
            <a:spLocks noGrp="1"/>
          </p:cNvSpPr>
          <p:nvPr>
            <p:ph type="title"/>
          </p:nvPr>
        </p:nvSpPr>
        <p:spPr>
          <a:xfrm>
            <a:off x="831851" y="1712423"/>
            <a:ext cx="10515600" cy="2851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9" name="Google Shape;359;p31"/>
          <p:cNvSpPr txBox="1">
            <a:spLocks noGrp="1"/>
          </p:cNvSpPr>
          <p:nvPr>
            <p:ph type="body" idx="1"/>
          </p:nvPr>
        </p:nvSpPr>
        <p:spPr>
          <a:xfrm>
            <a:off x="831851" y="455263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rgbClr val="3F3F3F"/>
                </a:solidFill>
              </a:defRPr>
            </a:lvl1pPr>
            <a:lvl2pPr marL="914400" lvl="1" indent="-228600" algn="l">
              <a:lnSpc>
                <a:spcPct val="90000"/>
              </a:lnSpc>
              <a:spcBef>
                <a:spcPts val="500"/>
              </a:spcBef>
              <a:spcAft>
                <a:spcPts val="0"/>
              </a:spcAft>
              <a:buSzPts val="1800"/>
              <a:buNone/>
              <a:defRPr sz="1800">
                <a:solidFill>
                  <a:srgbClr val="888888"/>
                </a:solidFill>
              </a:defRPr>
            </a:lvl2pPr>
            <a:lvl3pPr marL="1371600" lvl="2" indent="-228600" algn="l">
              <a:lnSpc>
                <a:spcPct val="90000"/>
              </a:lnSpc>
              <a:spcBef>
                <a:spcPts val="500"/>
              </a:spcBef>
              <a:spcAft>
                <a:spcPts val="0"/>
              </a:spcAft>
              <a:buClr>
                <a:srgbClr val="888888"/>
              </a:buClr>
              <a:buSzPts val="1600"/>
              <a:buNone/>
              <a:defRPr sz="1600">
                <a:solidFill>
                  <a:srgbClr val="888888"/>
                </a:solidFill>
              </a:defRPr>
            </a:lvl3pPr>
            <a:lvl4pPr marL="1828800" lvl="3" indent="-228600" algn="l">
              <a:lnSpc>
                <a:spcPct val="90000"/>
              </a:lnSpc>
              <a:spcBef>
                <a:spcPts val="500"/>
              </a:spcBef>
              <a:spcAft>
                <a:spcPts val="0"/>
              </a:spcAft>
              <a:buClr>
                <a:srgbClr val="888888"/>
              </a:buClr>
              <a:buSzPts val="1400"/>
              <a:buNone/>
              <a:defRPr sz="1400">
                <a:solidFill>
                  <a:srgbClr val="888888"/>
                </a:solidFill>
              </a:defRPr>
            </a:lvl4pPr>
            <a:lvl5pPr marL="2286000" lvl="4" indent="-228600" algn="l">
              <a:lnSpc>
                <a:spcPct val="90000"/>
              </a:lnSpc>
              <a:spcBef>
                <a:spcPts val="50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60" name="Google Shape;360;p3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1" name="Google Shape;361;p3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2" name="Google Shape;362;p31"/>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63"/>
        <p:cNvGrpSpPr/>
        <p:nvPr/>
      </p:nvGrpSpPr>
      <p:grpSpPr>
        <a:xfrm>
          <a:off x="0" y="0"/>
          <a:ext cx="0" cy="0"/>
          <a:chOff x="0" y="0"/>
          <a:chExt cx="0" cy="0"/>
        </a:xfrm>
      </p:grpSpPr>
      <p:sp>
        <p:nvSpPr>
          <p:cNvPr id="364" name="Google Shape;364;p32"/>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5" name="Google Shape;365;p32"/>
          <p:cNvSpPr txBox="1">
            <a:spLocks noGrp="1"/>
          </p:cNvSpPr>
          <p:nvPr>
            <p:ph type="body" idx="1"/>
          </p:nvPr>
        </p:nvSpPr>
        <p:spPr>
          <a:xfrm>
            <a:off x="845127"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66" name="Google Shape;366;p32"/>
          <p:cNvSpPr txBox="1">
            <a:spLocks noGrp="1"/>
          </p:cNvSpPr>
          <p:nvPr>
            <p:ph type="body" idx="2"/>
          </p:nvPr>
        </p:nvSpPr>
        <p:spPr>
          <a:xfrm>
            <a:off x="6172200" y="1828803"/>
            <a:ext cx="5181600" cy="435133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67" name="Google Shape;367;p3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8" name="Google Shape;368;p3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9" name="Google Shape;369;p32"/>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mparaison">
  <p:cSld name="Comparaison">
    <p:spTree>
      <p:nvGrpSpPr>
        <p:cNvPr id="1" name="Shape 370"/>
        <p:cNvGrpSpPr/>
        <p:nvPr/>
      </p:nvGrpSpPr>
      <p:grpSpPr>
        <a:xfrm>
          <a:off x="0" y="0"/>
          <a:ext cx="0" cy="0"/>
          <a:chOff x="0" y="0"/>
          <a:chExt cx="0" cy="0"/>
        </a:xfrm>
      </p:grpSpPr>
      <p:sp>
        <p:nvSpPr>
          <p:cNvPr id="371" name="Google Shape;371;p33"/>
          <p:cNvSpPr txBox="1">
            <a:spLocks noGrp="1"/>
          </p:cNvSpPr>
          <p:nvPr>
            <p:ph type="body" idx="1"/>
          </p:nvPr>
        </p:nvSpPr>
        <p:spPr>
          <a:xfrm>
            <a:off x="845127" y="1681852"/>
            <a:ext cx="5156200" cy="8256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72" name="Google Shape;372;p33"/>
          <p:cNvSpPr txBox="1">
            <a:spLocks noGrp="1"/>
          </p:cNvSpPr>
          <p:nvPr>
            <p:ph type="body" idx="2"/>
          </p:nvPr>
        </p:nvSpPr>
        <p:spPr>
          <a:xfrm>
            <a:off x="845127" y="2507554"/>
            <a:ext cx="5156200"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73" name="Google Shape;373;p33"/>
          <p:cNvSpPr txBox="1">
            <a:spLocks noGrp="1"/>
          </p:cNvSpPr>
          <p:nvPr>
            <p:ph type="body" idx="3"/>
          </p:nvPr>
        </p:nvSpPr>
        <p:spPr>
          <a:xfrm>
            <a:off x="6172202" y="1681851"/>
            <a:ext cx="5181601" cy="82569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74" name="Google Shape;374;p33"/>
          <p:cNvSpPr txBox="1">
            <a:spLocks noGrp="1"/>
          </p:cNvSpPr>
          <p:nvPr>
            <p:ph type="body" idx="4"/>
          </p:nvPr>
        </p:nvSpPr>
        <p:spPr>
          <a:xfrm>
            <a:off x="6172202" y="2507554"/>
            <a:ext cx="5181601" cy="36805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75" name="Google Shape;375;p3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6" name="Google Shape;376;p3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7" name="Google Shape;377;p33"/>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378" name="Google Shape;378;p33"/>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re seul">
  <p:cSld name="Titre seul">
    <p:spTree>
      <p:nvGrpSpPr>
        <p:cNvPr id="1" name="Shape 379"/>
        <p:cNvGrpSpPr/>
        <p:nvPr/>
      </p:nvGrpSpPr>
      <p:grpSpPr>
        <a:xfrm>
          <a:off x="0" y="0"/>
          <a:ext cx="0" cy="0"/>
          <a:chOff x="0" y="0"/>
          <a:chExt cx="0" cy="0"/>
        </a:xfrm>
      </p:grpSpPr>
      <p:sp>
        <p:nvSpPr>
          <p:cNvPr id="380" name="Google Shape;380;p3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 name="Google Shape;381;p3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2" name="Google Shape;382;p34"/>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
        <p:nvSpPr>
          <p:cNvPr id="383" name="Google Shape;383;p34"/>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384"/>
        <p:cNvGrpSpPr/>
        <p:nvPr/>
      </p:nvGrpSpPr>
      <p:grpSpPr>
        <a:xfrm>
          <a:off x="0" y="0"/>
          <a:ext cx="0" cy="0"/>
          <a:chOff x="0" y="0"/>
          <a:chExt cx="0" cy="0"/>
        </a:xfrm>
      </p:grpSpPr>
      <p:sp>
        <p:nvSpPr>
          <p:cNvPr id="385" name="Google Shape;385;p3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 name="Google Shape;386;p3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7" name="Google Shape;387;p35"/>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388"/>
        <p:cNvGrpSpPr/>
        <p:nvPr/>
      </p:nvGrpSpPr>
      <p:grpSpPr>
        <a:xfrm>
          <a:off x="0" y="0"/>
          <a:ext cx="0" cy="0"/>
          <a:chOff x="0" y="0"/>
          <a:chExt cx="0" cy="0"/>
        </a:xfrm>
      </p:grpSpPr>
      <p:sp>
        <p:nvSpPr>
          <p:cNvPr id="389" name="Google Shape;389;p36"/>
          <p:cNvSpPr txBox="1">
            <a:spLocks noGrp="1"/>
          </p:cNvSpPr>
          <p:nvPr>
            <p:ph type="title"/>
          </p:nvPr>
        </p:nvSpPr>
        <p:spPr>
          <a:xfrm>
            <a:off x="841248" y="457204"/>
            <a:ext cx="3931920" cy="160019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0" name="Google Shape;390;p36"/>
          <p:cNvSpPr txBox="1">
            <a:spLocks noGrp="1"/>
          </p:cNvSpPr>
          <p:nvPr>
            <p:ph type="body" idx="1"/>
          </p:nvPr>
        </p:nvSpPr>
        <p:spPr>
          <a:xfrm>
            <a:off x="5181600" y="990600"/>
            <a:ext cx="6172200" cy="48768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91" name="Google Shape;391;p36"/>
          <p:cNvSpPr txBox="1">
            <a:spLocks noGrp="1"/>
          </p:cNvSpPr>
          <p:nvPr>
            <p:ph type="body" idx="2"/>
          </p:nvPr>
        </p:nvSpPr>
        <p:spPr>
          <a:xfrm>
            <a:off x="841248" y="2057399"/>
            <a:ext cx="3931920" cy="38100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92" name="Google Shape;392;p3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3" name="Google Shape;393;p3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4" name="Google Shape;394;p36"/>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395"/>
        <p:cNvGrpSpPr/>
        <p:nvPr/>
      </p:nvGrpSpPr>
      <p:grpSpPr>
        <a:xfrm>
          <a:off x="0" y="0"/>
          <a:ext cx="0" cy="0"/>
          <a:chOff x="0" y="0"/>
          <a:chExt cx="0" cy="0"/>
        </a:xfrm>
      </p:grpSpPr>
      <p:sp>
        <p:nvSpPr>
          <p:cNvPr id="396" name="Google Shape;396;p37"/>
          <p:cNvSpPr txBox="1">
            <a:spLocks noGrp="1"/>
          </p:cNvSpPr>
          <p:nvPr>
            <p:ph type="title"/>
          </p:nvPr>
        </p:nvSpPr>
        <p:spPr>
          <a:xfrm>
            <a:off x="841248" y="457200"/>
            <a:ext cx="393192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7" name="Google Shape;397;p37"/>
          <p:cNvSpPr>
            <a:spLocks noGrp="1"/>
          </p:cNvSpPr>
          <p:nvPr>
            <p:ph type="pic" idx="2"/>
          </p:nvPr>
        </p:nvSpPr>
        <p:spPr>
          <a:xfrm>
            <a:off x="5181600" y="990600"/>
            <a:ext cx="6172200" cy="4876800"/>
          </a:xfrm>
          <a:prstGeom prst="rect">
            <a:avLst/>
          </a:prstGeom>
          <a:noFill/>
          <a:ln>
            <a:noFill/>
          </a:ln>
        </p:spPr>
      </p:sp>
      <p:sp>
        <p:nvSpPr>
          <p:cNvPr id="398" name="Google Shape;398;p37"/>
          <p:cNvSpPr txBox="1">
            <a:spLocks noGrp="1"/>
          </p:cNvSpPr>
          <p:nvPr>
            <p:ph type="body" idx="1"/>
          </p:nvPr>
        </p:nvSpPr>
        <p:spPr>
          <a:xfrm>
            <a:off x="841248" y="2057400"/>
            <a:ext cx="393192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99" name="Google Shape;399;p3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3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1" name="Google Shape;401;p37"/>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02"/>
        <p:cNvGrpSpPr/>
        <p:nvPr/>
      </p:nvGrpSpPr>
      <p:grpSpPr>
        <a:xfrm>
          <a:off x="0" y="0"/>
          <a:ext cx="0" cy="0"/>
          <a:chOff x="0" y="0"/>
          <a:chExt cx="0" cy="0"/>
        </a:xfrm>
      </p:grpSpPr>
      <p:sp>
        <p:nvSpPr>
          <p:cNvPr id="403" name="Google Shape;403;p38"/>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4" name="Google Shape;404;p38"/>
          <p:cNvSpPr txBox="1">
            <a:spLocks noGrp="1"/>
          </p:cNvSpPr>
          <p:nvPr>
            <p:ph type="body" idx="1"/>
          </p:nvPr>
        </p:nvSpPr>
        <p:spPr>
          <a:xfrm rot="5400000">
            <a:off x="3927259" y="-1253328"/>
            <a:ext cx="4351337"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05" name="Google Shape;405;p3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6" name="Google Shape;406;p3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7" name="Google Shape;407;p38"/>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08"/>
        <p:cNvGrpSpPr/>
        <p:nvPr/>
      </p:nvGrpSpPr>
      <p:grpSpPr>
        <a:xfrm>
          <a:off x="0" y="0"/>
          <a:ext cx="0" cy="0"/>
          <a:chOff x="0" y="0"/>
          <a:chExt cx="0" cy="0"/>
        </a:xfrm>
      </p:grpSpPr>
      <p:sp>
        <p:nvSpPr>
          <p:cNvPr id="409" name="Google Shape;409;p39"/>
          <p:cNvSpPr txBox="1">
            <a:spLocks noGrp="1"/>
          </p:cNvSpPr>
          <p:nvPr>
            <p:ph type="title"/>
          </p:nvPr>
        </p:nvSpPr>
        <p:spPr>
          <a:xfrm rot="5400000">
            <a:off x="7133433" y="1951831"/>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0" name="Google Shape;410;p39"/>
          <p:cNvSpPr txBox="1">
            <a:spLocks noGrp="1"/>
          </p:cNvSpPr>
          <p:nvPr>
            <p:ph type="body" idx="1"/>
          </p:nvPr>
        </p:nvSpPr>
        <p:spPr>
          <a:xfrm rot="5400000">
            <a:off x="1799434" y="-600865"/>
            <a:ext cx="5811837"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11" name="Google Shape;411;p3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2" name="Google Shape;412;p3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3" name="Google Shape;413;p39"/>
          <p:cNvSpPr txBox="1">
            <a:spLocks noGrp="1"/>
          </p:cNvSpPr>
          <p:nvPr>
            <p:ph type="sldNum" idx="12"/>
          </p:nvPr>
        </p:nvSpPr>
        <p:spPr>
          <a:xfrm>
            <a:off x="8617527" y="6356354"/>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414"/>
        <p:cNvGrpSpPr/>
        <p:nvPr/>
      </p:nvGrpSpPr>
      <p:grpSpPr>
        <a:xfrm>
          <a:off x="0" y="0"/>
          <a:ext cx="0" cy="0"/>
          <a:chOff x="0" y="0"/>
          <a:chExt cx="0" cy="0"/>
        </a:xfrm>
      </p:grpSpPr>
      <p:sp>
        <p:nvSpPr>
          <p:cNvPr id="415" name="Google Shape;415;p40"/>
          <p:cNvSpPr txBox="1">
            <a:spLocks noGrp="1"/>
          </p:cNvSpPr>
          <p:nvPr>
            <p:ph type="ctrTitle"/>
          </p:nvPr>
        </p:nvSpPr>
        <p:spPr>
          <a:xfrm>
            <a:off x="914402" y="2130428"/>
            <a:ext cx="10363200" cy="14700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6" name="Google Shape;416;p40"/>
          <p:cNvSpPr txBox="1">
            <a:spLocks noGrp="1"/>
          </p:cNvSpPr>
          <p:nvPr>
            <p:ph type="subTitle" idx="1"/>
          </p:nvPr>
        </p:nvSpPr>
        <p:spPr>
          <a:xfrm>
            <a:off x="1828801" y="3886200"/>
            <a:ext cx="8534401"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600"/>
              <a:buNone/>
              <a:defRPr>
                <a:solidFill>
                  <a:srgbClr val="888888"/>
                </a:solidFill>
              </a:defRPr>
            </a:lvl1pPr>
            <a:lvl2pPr lvl="1" algn="ctr">
              <a:lnSpc>
                <a:spcPct val="90000"/>
              </a:lnSpc>
              <a:spcBef>
                <a:spcPts val="500"/>
              </a:spcBef>
              <a:spcAft>
                <a:spcPts val="0"/>
              </a:spcAft>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spcBef>
                <a:spcPts val="360"/>
              </a:spcBef>
              <a:spcAft>
                <a:spcPts val="0"/>
              </a:spcAft>
              <a:buClr>
                <a:srgbClr val="888888"/>
              </a:buClr>
              <a:buSzPts val="1800"/>
              <a:buNone/>
              <a:defRPr>
                <a:solidFill>
                  <a:srgbClr val="888888"/>
                </a:solidFill>
              </a:defRPr>
            </a:lvl6pPr>
            <a:lvl7pPr lvl="6" algn="ctr">
              <a:spcBef>
                <a:spcPts val="360"/>
              </a:spcBef>
              <a:spcAft>
                <a:spcPts val="0"/>
              </a:spcAft>
              <a:buClr>
                <a:srgbClr val="888888"/>
              </a:buClr>
              <a:buSzPts val="1800"/>
              <a:buNone/>
              <a:defRPr>
                <a:solidFill>
                  <a:srgbClr val="888888"/>
                </a:solidFill>
              </a:defRPr>
            </a:lvl7pPr>
            <a:lvl8pPr lvl="7" algn="ctr">
              <a:spcBef>
                <a:spcPts val="360"/>
              </a:spcBef>
              <a:spcAft>
                <a:spcPts val="0"/>
              </a:spcAft>
              <a:buClr>
                <a:srgbClr val="888888"/>
              </a:buClr>
              <a:buSzPts val="1800"/>
              <a:buNone/>
              <a:defRPr>
                <a:solidFill>
                  <a:srgbClr val="888888"/>
                </a:solidFill>
              </a:defRPr>
            </a:lvl8pPr>
            <a:lvl9pPr lvl="8" algn="ctr">
              <a:spcBef>
                <a:spcPts val="360"/>
              </a:spcBef>
              <a:spcAft>
                <a:spcPts val="0"/>
              </a:spcAft>
              <a:buClr>
                <a:srgbClr val="888888"/>
              </a:buClr>
              <a:buSzPts val="1800"/>
              <a:buNone/>
              <a:defRPr>
                <a:solidFill>
                  <a:srgbClr val="888888"/>
                </a:solidFill>
              </a:defRPr>
            </a:lvl9pPr>
          </a:lstStyle>
          <a:p>
            <a:endParaRPr/>
          </a:p>
        </p:txBody>
      </p:sp>
      <p:sp>
        <p:nvSpPr>
          <p:cNvPr id="417" name="Google Shape;417;p40"/>
          <p:cNvSpPr txBox="1">
            <a:spLocks noGrp="1"/>
          </p:cNvSpPr>
          <p:nvPr>
            <p:ph type="dt" idx="10"/>
          </p:nvPr>
        </p:nvSpPr>
        <p:spPr>
          <a:xfrm>
            <a:off x="609600" y="6356351"/>
            <a:ext cx="2844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8" name="Google Shape;418;p40"/>
          <p:cNvSpPr txBox="1">
            <a:spLocks noGrp="1"/>
          </p:cNvSpPr>
          <p:nvPr>
            <p:ph type="ftr" idx="11"/>
          </p:nvPr>
        </p:nvSpPr>
        <p:spPr>
          <a:xfrm>
            <a:off x="4165600" y="6356351"/>
            <a:ext cx="3860800" cy="365125"/>
          </a:xfrm>
          <a:prstGeom prst="rect">
            <a:avLst/>
          </a:prstGeom>
          <a:noFill/>
          <a:ln>
            <a:noFill/>
          </a:ln>
        </p:spPr>
        <p:txBody>
          <a:bodyPr spcFirstLastPara="1" wrap="square" lIns="93400" tIns="46700" rIns="93400" bIns="46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9" name="Google Shape;419;p40"/>
          <p:cNvSpPr txBox="1">
            <a:spLocks noGrp="1"/>
          </p:cNvSpPr>
          <p:nvPr>
            <p:ph type="sldNum" idx="12"/>
          </p:nvPr>
        </p:nvSpPr>
        <p:spPr>
          <a:xfrm>
            <a:off x="8737600" y="6356351"/>
            <a:ext cx="2844800" cy="365125"/>
          </a:xfrm>
          <a:prstGeom prst="rect">
            <a:avLst/>
          </a:prstGeom>
          <a:noFill/>
          <a:ln>
            <a:noFill/>
          </a:ln>
        </p:spPr>
        <p:txBody>
          <a:bodyPr spcFirstLastPara="1" wrap="square" lIns="93400" tIns="46700" rIns="93400" bIns="46700" anchor="t" anchorCtr="0">
            <a:noAutofit/>
          </a:bodyPr>
          <a:lstStyle>
            <a:lvl1pPr marL="0" marR="0" lvl="0" indent="0" algn="l" rtl="0">
              <a:spcBef>
                <a:spcPts val="0"/>
              </a:spcBef>
              <a:buNone/>
              <a:defRPr sz="1800">
                <a:solidFill>
                  <a:srgbClr val="000000"/>
                </a:solidFill>
                <a:latin typeface="Calibri"/>
                <a:ea typeface="Calibri"/>
                <a:cs typeface="Calibri"/>
                <a:sym typeface="Calibri"/>
              </a:defRPr>
            </a:lvl1pPr>
            <a:lvl2pPr marL="0" marR="0" lvl="1" indent="0" algn="l" rtl="0">
              <a:spcBef>
                <a:spcPts val="0"/>
              </a:spcBef>
              <a:buNone/>
              <a:defRPr sz="1800">
                <a:solidFill>
                  <a:srgbClr val="000000"/>
                </a:solidFill>
                <a:latin typeface="Calibri"/>
                <a:ea typeface="Calibri"/>
                <a:cs typeface="Calibri"/>
                <a:sym typeface="Calibri"/>
              </a:defRPr>
            </a:lvl2pPr>
            <a:lvl3pPr marL="0" marR="0" lvl="2" indent="0" algn="l" rtl="0">
              <a:spcBef>
                <a:spcPts val="0"/>
              </a:spcBef>
              <a:buNone/>
              <a:defRPr sz="1800">
                <a:solidFill>
                  <a:srgbClr val="000000"/>
                </a:solidFill>
                <a:latin typeface="Calibri"/>
                <a:ea typeface="Calibri"/>
                <a:cs typeface="Calibri"/>
                <a:sym typeface="Calibri"/>
              </a:defRPr>
            </a:lvl3pPr>
            <a:lvl4pPr marL="0" marR="0" lvl="3" indent="0" algn="l" rtl="0">
              <a:spcBef>
                <a:spcPts val="0"/>
              </a:spcBef>
              <a:buNone/>
              <a:defRPr sz="1800">
                <a:solidFill>
                  <a:srgbClr val="000000"/>
                </a:solidFill>
                <a:latin typeface="Calibri"/>
                <a:ea typeface="Calibri"/>
                <a:cs typeface="Calibri"/>
                <a:sym typeface="Calibri"/>
              </a:defRPr>
            </a:lvl4pPr>
            <a:lvl5pPr marL="0" marR="0" lvl="4" indent="0" algn="l" rtl="0">
              <a:spcBef>
                <a:spcPts val="0"/>
              </a:spcBef>
              <a:buNone/>
              <a:defRPr sz="1800">
                <a:solidFill>
                  <a:srgbClr val="000000"/>
                </a:solidFill>
                <a:latin typeface="Calibri"/>
                <a:ea typeface="Calibri"/>
                <a:cs typeface="Calibri"/>
                <a:sym typeface="Calibri"/>
              </a:defRPr>
            </a:lvl5pPr>
            <a:lvl6pPr marL="0" marR="0" lvl="5" indent="0" algn="l" rtl="0">
              <a:spcBef>
                <a:spcPts val="0"/>
              </a:spcBef>
              <a:buNone/>
              <a:defRPr sz="1800">
                <a:solidFill>
                  <a:srgbClr val="000000"/>
                </a:solidFill>
                <a:latin typeface="Calibri"/>
                <a:ea typeface="Calibri"/>
                <a:cs typeface="Calibri"/>
                <a:sym typeface="Calibri"/>
              </a:defRPr>
            </a:lvl6pPr>
            <a:lvl7pPr marL="0" marR="0" lvl="6" indent="0" algn="l" rtl="0">
              <a:spcBef>
                <a:spcPts val="0"/>
              </a:spcBef>
              <a:buNone/>
              <a:defRPr sz="1800">
                <a:solidFill>
                  <a:srgbClr val="000000"/>
                </a:solidFill>
                <a:latin typeface="Calibri"/>
                <a:ea typeface="Calibri"/>
                <a:cs typeface="Calibri"/>
                <a:sym typeface="Calibri"/>
              </a:defRPr>
            </a:lvl7pPr>
            <a:lvl8pPr marL="0" marR="0" lvl="7" indent="0" algn="l" rtl="0">
              <a:spcBef>
                <a:spcPts val="0"/>
              </a:spcBef>
              <a:buNone/>
              <a:defRPr sz="1800">
                <a:solidFill>
                  <a:srgbClr val="000000"/>
                </a:solidFill>
                <a:latin typeface="Calibri"/>
                <a:ea typeface="Calibri"/>
                <a:cs typeface="Calibri"/>
                <a:sym typeface="Calibri"/>
              </a:defRPr>
            </a:lvl8pPr>
            <a:lvl9pPr marL="0" marR="0" lvl="8" indent="0" algn="l" rtl="0">
              <a:spcBef>
                <a:spcPts val="0"/>
              </a:spcBef>
              <a:buNone/>
              <a:defRPr sz="1800">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iapositive de titre copie">
  <p:cSld name="Diapositive de titre copie">
    <p:spTree>
      <p:nvGrpSpPr>
        <p:cNvPr id="1" name="Shape 420"/>
        <p:cNvGrpSpPr/>
        <p:nvPr/>
      </p:nvGrpSpPr>
      <p:grpSpPr>
        <a:xfrm>
          <a:off x="0" y="0"/>
          <a:ext cx="0" cy="0"/>
          <a:chOff x="0" y="0"/>
          <a:chExt cx="0" cy="0"/>
        </a:xfrm>
      </p:grpSpPr>
      <p:sp>
        <p:nvSpPr>
          <p:cNvPr id="421" name="Google Shape;421;p41"/>
          <p:cNvSpPr txBox="1">
            <a:spLocks noGrp="1"/>
          </p:cNvSpPr>
          <p:nvPr>
            <p:ph type="body" idx="1"/>
          </p:nvPr>
        </p:nvSpPr>
        <p:spPr>
          <a:xfrm>
            <a:off x="845129" y="1795346"/>
            <a:ext cx="10515600" cy="4239694"/>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SzPts val="3600"/>
              <a:buFont typeface="Arial"/>
              <a:buChar char="✪"/>
              <a:defRPr/>
            </a:lvl1pPr>
            <a:lvl2pPr marL="914400" lvl="1" indent="-342900" algn="l">
              <a:lnSpc>
                <a:spcPct val="90000"/>
              </a:lnSpc>
              <a:spcBef>
                <a:spcPts val="500"/>
              </a:spcBef>
              <a:spcAft>
                <a:spcPts val="0"/>
              </a:spcAft>
              <a:buSzPts val="1800"/>
              <a:buChar char="●"/>
              <a:defRPr/>
            </a:lvl2pPr>
            <a:lvl3pPr marL="1371600" lvl="2" indent="-355600" algn="l">
              <a:lnSpc>
                <a:spcPct val="90000"/>
              </a:lnSpc>
              <a:spcBef>
                <a:spcPts val="500"/>
              </a:spcBef>
              <a:spcAft>
                <a:spcPts val="0"/>
              </a:spcAft>
              <a:buClr>
                <a:schemeClr val="dk1"/>
              </a:buClr>
              <a:buSzPts val="2000"/>
              <a:buFont typeface="Merriweather Sans"/>
              <a:buChar char="→"/>
              <a:defRPr/>
            </a:lvl3pPr>
            <a:lvl4pPr marL="1828800" lvl="3" indent="-342900" algn="l">
              <a:lnSpc>
                <a:spcPct val="90000"/>
              </a:lnSpc>
              <a:spcBef>
                <a:spcPts val="500"/>
              </a:spcBef>
              <a:spcAft>
                <a:spcPts val="0"/>
              </a:spcAft>
              <a:buClr>
                <a:schemeClr val="dk1"/>
              </a:buClr>
              <a:buSzPts val="1800"/>
              <a:buFont typeface="Merriweather Sans"/>
              <a:buChar char="⇢"/>
              <a:defRPr/>
            </a:lvl4pPr>
            <a:lvl5pPr marL="2286000" lvl="4" indent="-342900" algn="l">
              <a:lnSpc>
                <a:spcPct val="90000"/>
              </a:lnSpc>
              <a:spcBef>
                <a:spcPts val="500"/>
              </a:spcBef>
              <a:spcAft>
                <a:spcPts val="0"/>
              </a:spcAft>
              <a:buClr>
                <a:schemeClr val="dk1"/>
              </a:buClr>
              <a:buSzPts val="1800"/>
              <a:buFont typeface="Arial"/>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22" name="Google Shape;422;p41"/>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3" name="Google Shape;423;p41"/>
          <p:cNvSpPr txBox="1">
            <a:spLocks noGrp="1"/>
          </p:cNvSpPr>
          <p:nvPr>
            <p:ph type="sldNum" idx="12"/>
          </p:nvPr>
        </p:nvSpPr>
        <p:spPr>
          <a:xfrm>
            <a:off x="9337431" y="80964"/>
            <a:ext cx="2743200" cy="365125"/>
          </a:xfrm>
          <a:prstGeom prst="rect">
            <a:avLst/>
          </a:prstGeom>
          <a:noFill/>
          <a:ln>
            <a:noFill/>
          </a:ln>
        </p:spPr>
        <p:txBody>
          <a:bodyPr spcFirstLastPara="1" wrap="square" lIns="93400" tIns="46700" rIns="93400" bIns="46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jp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jp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1.jp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a:off x="695815" y="516777"/>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1" name="Google Shape;11;p18"/>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8"/>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90000"/>
              </a:lnSpc>
              <a:spcBef>
                <a:spcPts val="1000"/>
              </a:spcBef>
              <a:spcAft>
                <a:spcPts val="0"/>
              </a:spcAft>
              <a:buClr>
                <a:srgbClr val="006600"/>
              </a:buClr>
              <a:buSzPts val="3600"/>
              <a:buFont typeface="Arial"/>
              <a:buChar char="•"/>
              <a:defRPr sz="3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95C115"/>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pic>
        <p:nvPicPr>
          <p:cNvPr id="13" name="Google Shape;13;p18"/>
          <p:cNvPicPr preferRelativeResize="0"/>
          <p:nvPr/>
        </p:nvPicPr>
        <p:blipFill rotWithShape="1">
          <a:blip r:embed="rId15">
            <a:alphaModFix/>
          </a:blip>
          <a:srcRect/>
          <a:stretch/>
        </p:blipFill>
        <p:spPr>
          <a:xfrm>
            <a:off x="2133600" y="6384610"/>
            <a:ext cx="10058400" cy="5152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sp>
        <p:nvSpPr>
          <p:cNvPr id="93" name="Google Shape;93;p20"/>
          <p:cNvSpPr/>
          <p:nvPr/>
        </p:nvSpPr>
        <p:spPr>
          <a:xfrm>
            <a:off x="695815" y="516777"/>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4" name="Google Shape;94;p20"/>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 name="Google Shape;95;p20"/>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90000"/>
              </a:lnSpc>
              <a:spcBef>
                <a:spcPts val="1000"/>
              </a:spcBef>
              <a:spcAft>
                <a:spcPts val="0"/>
              </a:spcAft>
              <a:buClr>
                <a:srgbClr val="006600"/>
              </a:buClr>
              <a:buSzPts val="3600"/>
              <a:buFont typeface="Arial"/>
              <a:buChar char="•"/>
              <a:defRPr sz="3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95C115"/>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pic>
        <p:nvPicPr>
          <p:cNvPr id="96" name="Google Shape;96;p20"/>
          <p:cNvPicPr preferRelativeResize="0"/>
          <p:nvPr/>
        </p:nvPicPr>
        <p:blipFill rotWithShape="1">
          <a:blip r:embed="rId15">
            <a:alphaModFix/>
          </a:blip>
          <a:srcRect/>
          <a:stretch/>
        </p:blipFill>
        <p:spPr>
          <a:xfrm>
            <a:off x="2133600" y="6384610"/>
            <a:ext cx="10058400" cy="5152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22"/>
          <p:cNvSpPr/>
          <p:nvPr/>
        </p:nvSpPr>
        <p:spPr>
          <a:xfrm>
            <a:off x="695815" y="516777"/>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77" name="Google Shape;177;p22"/>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8" name="Google Shape;178;p22"/>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90000"/>
              </a:lnSpc>
              <a:spcBef>
                <a:spcPts val="1000"/>
              </a:spcBef>
              <a:spcAft>
                <a:spcPts val="0"/>
              </a:spcAft>
              <a:buClr>
                <a:srgbClr val="006600"/>
              </a:buClr>
              <a:buSzPts val="3600"/>
              <a:buFont typeface="Arial"/>
              <a:buChar char="•"/>
              <a:defRPr sz="3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95C115"/>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pic>
        <p:nvPicPr>
          <p:cNvPr id="179" name="Google Shape;179;p22"/>
          <p:cNvPicPr preferRelativeResize="0"/>
          <p:nvPr/>
        </p:nvPicPr>
        <p:blipFill rotWithShape="1">
          <a:blip r:embed="rId15">
            <a:alphaModFix/>
          </a:blip>
          <a:srcRect/>
          <a:stretch/>
        </p:blipFill>
        <p:spPr>
          <a:xfrm>
            <a:off x="2133600" y="6384610"/>
            <a:ext cx="10058400" cy="5152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24"/>
          <p:cNvSpPr/>
          <p:nvPr/>
        </p:nvSpPr>
        <p:spPr>
          <a:xfrm>
            <a:off x="695815" y="516777"/>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60" name="Google Shape;260;p24"/>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1" name="Google Shape;261;p24"/>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90000"/>
              </a:lnSpc>
              <a:spcBef>
                <a:spcPts val="1000"/>
              </a:spcBef>
              <a:spcAft>
                <a:spcPts val="0"/>
              </a:spcAft>
              <a:buClr>
                <a:srgbClr val="006600"/>
              </a:buClr>
              <a:buSzPts val="3600"/>
              <a:buFont typeface="Arial"/>
              <a:buChar char="•"/>
              <a:defRPr sz="3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95C115"/>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pic>
        <p:nvPicPr>
          <p:cNvPr id="262" name="Google Shape;262;p24"/>
          <p:cNvPicPr preferRelativeResize="0"/>
          <p:nvPr/>
        </p:nvPicPr>
        <p:blipFill rotWithShape="1">
          <a:blip r:embed="rId15">
            <a:alphaModFix/>
          </a:blip>
          <a:srcRect/>
          <a:stretch/>
        </p:blipFill>
        <p:spPr>
          <a:xfrm>
            <a:off x="2133600" y="6384610"/>
            <a:ext cx="10058400" cy="5152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1"/>
        <p:cNvGrpSpPr/>
        <p:nvPr/>
      </p:nvGrpSpPr>
      <p:grpSpPr>
        <a:xfrm>
          <a:off x="0" y="0"/>
          <a:ext cx="0" cy="0"/>
          <a:chOff x="0" y="0"/>
          <a:chExt cx="0" cy="0"/>
        </a:xfrm>
      </p:grpSpPr>
      <p:sp>
        <p:nvSpPr>
          <p:cNvPr id="342" name="Google Shape;342;p28"/>
          <p:cNvSpPr/>
          <p:nvPr/>
        </p:nvSpPr>
        <p:spPr>
          <a:xfrm>
            <a:off x="695815" y="516777"/>
            <a:ext cx="1017037" cy="1017037"/>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43" name="Google Shape;343;p28"/>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4" name="Google Shape;344;p28"/>
          <p:cNvSpPr txBox="1">
            <a:spLocks noGrp="1"/>
          </p:cNvSpPr>
          <p:nvPr>
            <p:ph type="body" idx="1"/>
          </p:nvPr>
        </p:nvSpPr>
        <p:spPr>
          <a:xfrm>
            <a:off x="845127" y="1828803"/>
            <a:ext cx="10515600" cy="435133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90000"/>
              </a:lnSpc>
              <a:spcBef>
                <a:spcPts val="1000"/>
              </a:spcBef>
              <a:spcAft>
                <a:spcPts val="0"/>
              </a:spcAft>
              <a:buClr>
                <a:srgbClr val="006600"/>
              </a:buClr>
              <a:buSzPts val="3600"/>
              <a:buFont typeface="Arial"/>
              <a:buChar char="•"/>
              <a:defRPr sz="3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95C115"/>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pic>
        <p:nvPicPr>
          <p:cNvPr id="345" name="Google Shape;345;p28"/>
          <p:cNvPicPr preferRelativeResize="0"/>
          <p:nvPr/>
        </p:nvPicPr>
        <p:blipFill rotWithShape="1">
          <a:blip r:embed="rId15">
            <a:alphaModFix/>
          </a:blip>
          <a:srcRect/>
          <a:stretch/>
        </p:blipFill>
        <p:spPr>
          <a:xfrm>
            <a:off x="2133600" y="6384610"/>
            <a:ext cx="10058400" cy="51528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mailto:a.wiehn@irepsna.org" TargetMode="External"/><Relationship Id="rId4" Type="http://schemas.openxmlformats.org/officeDocument/2006/relationships/hyperlink" Target="mailto:s.bosson@irepsna.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santeterritoiresnouvelleaquitaine.org/"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wakelet.com/wake/wWBkXVgK7WNHiqwLoVsd0"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1"/>
          <p:cNvPicPr preferRelativeResize="0"/>
          <p:nvPr/>
        </p:nvPicPr>
        <p:blipFill rotWithShape="1">
          <a:blip r:embed="rId3">
            <a:alphaModFix/>
          </a:blip>
          <a:srcRect/>
          <a:stretch/>
        </p:blipFill>
        <p:spPr>
          <a:xfrm>
            <a:off x="0" y="2266741"/>
            <a:ext cx="7344097" cy="3965812"/>
          </a:xfrm>
          <a:prstGeom prst="rect">
            <a:avLst/>
          </a:prstGeom>
          <a:noFill/>
          <a:ln>
            <a:noFill/>
          </a:ln>
        </p:spPr>
      </p:pic>
      <p:sp>
        <p:nvSpPr>
          <p:cNvPr id="429" name="Google Shape;429;p1"/>
          <p:cNvSpPr txBox="1">
            <a:spLocks noGrp="1"/>
          </p:cNvSpPr>
          <p:nvPr>
            <p:ph type="title"/>
          </p:nvPr>
        </p:nvSpPr>
        <p:spPr>
          <a:xfrm>
            <a:off x="-507927" y="602749"/>
            <a:ext cx="12192000" cy="4716310"/>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rgbClr val="007D40"/>
              </a:buClr>
              <a:buSzPct val="100000"/>
              <a:buFont typeface="Calibri"/>
              <a:buNone/>
            </a:pPr>
            <a:r>
              <a:rPr lang="fr-FR" sz="4000">
                <a:solidFill>
                  <a:srgbClr val="007D40"/>
                </a:solidFill>
              </a:rPr>
              <a:t>Webinaire Régional </a:t>
            </a:r>
            <a:br>
              <a:rPr lang="fr-FR" sz="4000">
                <a:solidFill>
                  <a:srgbClr val="007D40"/>
                </a:solidFill>
              </a:rPr>
            </a:br>
            <a:r>
              <a:rPr lang="fr-FR" sz="4000">
                <a:solidFill>
                  <a:srgbClr val="007D40"/>
                </a:solidFill>
              </a:rPr>
              <a:t>ASP-CLS-ASV-CLSM</a:t>
            </a:r>
            <a:br>
              <a:rPr lang="fr-FR" sz="4000">
                <a:solidFill>
                  <a:srgbClr val="007D40"/>
                </a:solidFill>
              </a:rPr>
            </a:br>
            <a:r>
              <a:rPr lang="fr-FR" sz="4000">
                <a:solidFill>
                  <a:srgbClr val="C00000"/>
                </a:solidFill>
              </a:rPr>
              <a:t>« Promouvoir la Santé Mentale »</a:t>
            </a:r>
            <a:br>
              <a:rPr lang="fr-FR" sz="6000">
                <a:solidFill>
                  <a:srgbClr val="C00000"/>
                </a:solidFill>
              </a:rPr>
            </a:br>
            <a:br>
              <a:rPr lang="fr-FR" sz="6000">
                <a:solidFill>
                  <a:srgbClr val="007D40"/>
                </a:solidFill>
                <a:latin typeface="Calibri"/>
                <a:ea typeface="Calibri"/>
                <a:cs typeface="Calibri"/>
                <a:sym typeface="Calibri"/>
              </a:rPr>
            </a:br>
            <a:r>
              <a:rPr lang="fr-FR" sz="2500" b="1">
                <a:solidFill>
                  <a:schemeClr val="accent1"/>
                </a:solidFill>
              </a:rPr>
              <a:t>jeudi 30 septembre 2021</a:t>
            </a:r>
            <a:br>
              <a:rPr lang="fr-FR" sz="2500" b="1">
                <a:solidFill>
                  <a:schemeClr val="accent1"/>
                </a:solidFill>
              </a:rPr>
            </a:br>
            <a:r>
              <a:rPr lang="fr-FR" sz="2500" b="1">
                <a:solidFill>
                  <a:schemeClr val="accent1"/>
                </a:solidFill>
              </a:rPr>
              <a:t>13h30-16h30</a:t>
            </a:r>
            <a:br>
              <a:rPr lang="fr-FR" sz="3200" b="1">
                <a:solidFill>
                  <a:schemeClr val="accent1"/>
                </a:solidFill>
                <a:latin typeface="Calibri"/>
                <a:ea typeface="Calibri"/>
                <a:cs typeface="Calibri"/>
                <a:sym typeface="Calibri"/>
              </a:rPr>
            </a:br>
            <a:br>
              <a:rPr lang="fr-FR" sz="3200" b="1">
                <a:solidFill>
                  <a:schemeClr val="accent1"/>
                </a:solidFill>
                <a:latin typeface="Calibri"/>
                <a:ea typeface="Calibri"/>
                <a:cs typeface="Calibri"/>
                <a:sym typeface="Calibri"/>
              </a:rPr>
            </a:br>
            <a:br>
              <a:rPr lang="fr-FR" sz="3200" b="1">
                <a:solidFill>
                  <a:schemeClr val="accent1"/>
                </a:solidFill>
                <a:latin typeface="Calibri"/>
                <a:ea typeface="Calibri"/>
                <a:cs typeface="Calibri"/>
                <a:sym typeface="Calibri"/>
              </a:rPr>
            </a:br>
            <a:r>
              <a:rPr lang="fr-FR" sz="2200" b="1">
                <a:solidFill>
                  <a:schemeClr val="accent1"/>
                </a:solidFill>
              </a:rPr>
              <a:t>Séverine BOSSON, </a:t>
            </a:r>
            <a:r>
              <a:rPr lang="fr-FR" sz="2200" b="1" u="sng">
                <a:solidFill>
                  <a:schemeClr val="accent1"/>
                </a:solidFill>
                <a:hlinkClick r:id="rId4">
                  <a:extLst>
                    <a:ext uri="{A12FA001-AC4F-418D-AE19-62706E023703}">
                      <ahyp:hlinkClr xmlns:ahyp="http://schemas.microsoft.com/office/drawing/2018/hyperlinkcolor" val="tx"/>
                    </a:ext>
                  </a:extLst>
                </a:hlinkClick>
              </a:rPr>
              <a:t>s.bosson@irepsna.org</a:t>
            </a:r>
            <a:br>
              <a:rPr lang="fr-FR" sz="2200" b="1">
                <a:solidFill>
                  <a:schemeClr val="accent1"/>
                </a:solidFill>
              </a:rPr>
            </a:br>
            <a:r>
              <a:rPr lang="fr-FR" sz="2200" b="1">
                <a:solidFill>
                  <a:schemeClr val="accent1"/>
                </a:solidFill>
              </a:rPr>
              <a:t>Arnaud WIEHN, </a:t>
            </a:r>
            <a:r>
              <a:rPr lang="fr-FR" sz="2200" b="1" u="sng">
                <a:solidFill>
                  <a:schemeClr val="accent1"/>
                </a:solidFill>
                <a:hlinkClick r:id="rId5">
                  <a:extLst>
                    <a:ext uri="{A12FA001-AC4F-418D-AE19-62706E023703}">
                      <ahyp:hlinkClr xmlns:ahyp="http://schemas.microsoft.com/office/drawing/2018/hyperlinkcolor" val="tx"/>
                    </a:ext>
                  </a:extLst>
                </a:hlinkClick>
              </a:rPr>
              <a:t>a.wiehn@irepsna.org</a:t>
            </a:r>
            <a:br>
              <a:rPr lang="fr-FR">
                <a:solidFill>
                  <a:srgbClr val="007D40"/>
                </a:solidFill>
                <a:latin typeface="Calibri"/>
                <a:ea typeface="Calibri"/>
                <a:cs typeface="Calibri"/>
                <a:sym typeface="Calibri"/>
              </a:rPr>
            </a:br>
            <a:endParaRPr sz="3100">
              <a:solidFill>
                <a:srgbClr val="006600"/>
              </a:solidFill>
              <a:latin typeface="Calibri"/>
              <a:ea typeface="Calibri"/>
              <a:cs typeface="Calibri"/>
              <a:sym typeface="Calibri"/>
            </a:endParaRPr>
          </a:p>
        </p:txBody>
      </p:sp>
      <p:pic>
        <p:nvPicPr>
          <p:cNvPr id="430" name="Google Shape;430;p1"/>
          <p:cNvPicPr preferRelativeResize="0"/>
          <p:nvPr/>
        </p:nvPicPr>
        <p:blipFill rotWithShape="1">
          <a:blip r:embed="rId6">
            <a:alphaModFix/>
          </a:blip>
          <a:srcRect/>
          <a:stretch/>
        </p:blipFill>
        <p:spPr>
          <a:xfrm>
            <a:off x="514173" y="233451"/>
            <a:ext cx="2831195" cy="17812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2"/>
          <p:cNvSpPr/>
          <p:nvPr/>
        </p:nvSpPr>
        <p:spPr>
          <a:xfrm rot="645938">
            <a:off x="9782120" y="572792"/>
            <a:ext cx="2327369" cy="1102760"/>
          </a:xfrm>
          <a:prstGeom prst="roundRect">
            <a:avLst>
              <a:gd name="adj" fmla="val 16667"/>
            </a:avLst>
          </a:prstGeom>
          <a:solidFill>
            <a:srgbClr val="8DA9DB"/>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000" b="1">
                <a:solidFill>
                  <a:srgbClr val="FFFFFF"/>
                </a:solidFill>
                <a:latin typeface="Calibri"/>
                <a:ea typeface="Calibri"/>
                <a:cs typeface="Calibri"/>
                <a:sym typeface="Calibri"/>
              </a:rPr>
              <a:t>Horaires </a:t>
            </a:r>
            <a:endParaRPr/>
          </a:p>
          <a:p>
            <a:pPr marL="0" marR="0" lvl="0" indent="0" algn="ctr" rtl="0">
              <a:spcBef>
                <a:spcPts val="0"/>
              </a:spcBef>
              <a:spcAft>
                <a:spcPts val="0"/>
              </a:spcAft>
              <a:buNone/>
            </a:pPr>
            <a:r>
              <a:rPr lang="fr-FR" sz="2000" b="1">
                <a:solidFill>
                  <a:srgbClr val="FFFFFF"/>
                </a:solidFill>
                <a:latin typeface="Calibri"/>
                <a:ea typeface="Calibri"/>
                <a:cs typeface="Calibri"/>
                <a:sym typeface="Calibri"/>
              </a:rPr>
              <a:t>13h30-16h30</a:t>
            </a:r>
            <a:endParaRPr sz="2000" b="1">
              <a:solidFill>
                <a:srgbClr val="FFFFFF"/>
              </a:solidFill>
              <a:latin typeface="Calibri"/>
              <a:ea typeface="Calibri"/>
              <a:cs typeface="Calibri"/>
              <a:sym typeface="Calibri"/>
            </a:endParaRPr>
          </a:p>
          <a:p>
            <a:pPr marL="0" marR="0" lvl="0" indent="0" algn="ctr" rtl="0">
              <a:spcBef>
                <a:spcPts val="0"/>
              </a:spcBef>
              <a:spcAft>
                <a:spcPts val="0"/>
              </a:spcAft>
              <a:buNone/>
            </a:pPr>
            <a:r>
              <a:rPr lang="fr-FR" sz="2000" b="1">
                <a:solidFill>
                  <a:srgbClr val="FFFFFF"/>
                </a:solidFill>
                <a:latin typeface="Calibri"/>
                <a:ea typeface="Calibri"/>
                <a:cs typeface="Calibri"/>
                <a:sym typeface="Calibri"/>
              </a:rPr>
              <a:t>Pause 5’ à 15h </a:t>
            </a:r>
            <a:endParaRPr sz="2000" b="1">
              <a:solidFill>
                <a:srgbClr val="FFFFFF"/>
              </a:solidFill>
              <a:latin typeface="Calibri"/>
              <a:ea typeface="Calibri"/>
              <a:cs typeface="Calibri"/>
              <a:sym typeface="Calibri"/>
            </a:endParaRPr>
          </a:p>
        </p:txBody>
      </p:sp>
      <p:sp>
        <p:nvSpPr>
          <p:cNvPr id="436" name="Google Shape;436;p2"/>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Programme du Webinaire régional « Promouvoir la Santé Mentale »</a:t>
            </a:r>
            <a:endParaRPr/>
          </a:p>
        </p:txBody>
      </p:sp>
      <p:grpSp>
        <p:nvGrpSpPr>
          <p:cNvPr id="437" name="Google Shape;437;p2"/>
          <p:cNvGrpSpPr/>
          <p:nvPr/>
        </p:nvGrpSpPr>
        <p:grpSpPr>
          <a:xfrm>
            <a:off x="844602" y="3681421"/>
            <a:ext cx="10716610" cy="869756"/>
            <a:chOff x="1593000" y="2322567"/>
            <a:chExt cx="5957975" cy="643501"/>
          </a:xfrm>
        </p:grpSpPr>
        <p:sp>
          <p:nvSpPr>
            <p:cNvPr id="438" name="Google Shape;438;p2"/>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9" name="Google Shape;439;p2"/>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0" name="Google Shape;440;p2"/>
            <p:cNvSpPr/>
            <p:nvPr/>
          </p:nvSpPr>
          <p:spPr>
            <a:xfrm rot="-5400000">
              <a:off x="3659244" y="1777004"/>
              <a:ext cx="643349" cy="1734475"/>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1" name="Google Shape;441;p2"/>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2000">
                  <a:solidFill>
                    <a:schemeClr val="lt1"/>
                  </a:solidFill>
                  <a:latin typeface="Roboto Medium"/>
                  <a:ea typeface="Roboto Medium"/>
                  <a:cs typeface="Roboto Medium"/>
                  <a:sym typeface="Roboto Medium"/>
                </a:rPr>
                <a:t>Présentation de Psycom - mission Nouvelle-Aquitaine</a:t>
              </a:r>
              <a:endParaRPr sz="1300">
                <a:solidFill>
                  <a:srgbClr val="FFFFFF"/>
                </a:solidFill>
                <a:latin typeface="Roboto Medium"/>
                <a:ea typeface="Roboto Medium"/>
                <a:cs typeface="Roboto Medium"/>
                <a:sym typeface="Roboto Medium"/>
              </a:endParaRPr>
            </a:p>
          </p:txBody>
        </p:sp>
        <p:sp>
          <p:nvSpPr>
            <p:cNvPr id="442" name="Google Shape;442;p2"/>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3" name="Google Shape;443;p2"/>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Clr>
                  <a:schemeClr val="dk1"/>
                </a:buClr>
                <a:buSzPts val="1100"/>
                <a:buFont typeface="Arial"/>
                <a:buNone/>
              </a:pPr>
              <a:r>
                <a:rPr lang="fr-FR" sz="1800">
                  <a:solidFill>
                    <a:schemeClr val="lt1"/>
                  </a:solidFill>
                  <a:latin typeface="Roboto Thin"/>
                  <a:ea typeface="Roboto Thin"/>
                  <a:cs typeface="Roboto Thin"/>
                  <a:sym typeface="Roboto Thin"/>
                </a:rPr>
                <a:t>14h10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Clr>
                  <a:schemeClr val="dk1"/>
                </a:buClr>
                <a:buSzPts val="1100"/>
                <a:buFont typeface="Arial"/>
                <a:buNone/>
              </a:pPr>
              <a:r>
                <a:rPr lang="fr-FR" sz="1800">
                  <a:solidFill>
                    <a:schemeClr val="lt1"/>
                  </a:solidFill>
                  <a:latin typeface="Roboto Thin"/>
                  <a:ea typeface="Roboto Thin"/>
                  <a:cs typeface="Roboto Thin"/>
                  <a:sym typeface="Roboto Thin"/>
                </a:rPr>
                <a:t>14h30</a:t>
              </a:r>
              <a:endParaRPr sz="3500">
                <a:solidFill>
                  <a:srgbClr val="FFFFFF"/>
                </a:solidFill>
                <a:latin typeface="Roboto Thin"/>
                <a:ea typeface="Roboto Thin"/>
                <a:cs typeface="Roboto Thin"/>
                <a:sym typeface="Roboto Thin"/>
              </a:endParaRPr>
            </a:p>
          </p:txBody>
        </p:sp>
        <p:sp>
          <p:nvSpPr>
            <p:cNvPr id="444" name="Google Shape;444;p2"/>
            <p:cNvSpPr/>
            <p:nvPr/>
          </p:nvSpPr>
          <p:spPr>
            <a:xfrm>
              <a:off x="4848156" y="2323751"/>
              <a:ext cx="2511000" cy="642300"/>
            </a:xfrm>
            <a:prstGeom prst="rect">
              <a:avLst/>
            </a:prstGeom>
            <a:noFill/>
            <a:ln>
              <a:noFill/>
            </a:ln>
          </p:spPr>
          <p:txBody>
            <a:bodyPr spcFirstLastPara="1" wrap="square" lIns="121900" tIns="121900" rIns="121900" bIns="121900" anchor="ctr" anchorCtr="0">
              <a:noAutofit/>
            </a:bodyPr>
            <a:lstStyle/>
            <a:p>
              <a:pPr marL="609600" marR="0" lvl="0" indent="-242149" algn="l" rtl="0">
                <a:lnSpc>
                  <a:spcPct val="115000"/>
                </a:lnSpc>
                <a:spcBef>
                  <a:spcPts val="0"/>
                </a:spcBef>
                <a:spcAft>
                  <a:spcPts val="0"/>
                </a:spcAft>
                <a:buClr>
                  <a:srgbClr val="A72A1E"/>
                </a:buClr>
                <a:buSzPts val="1300"/>
                <a:buFont typeface="Roboto"/>
                <a:buChar char="●"/>
              </a:pPr>
              <a:r>
                <a:rPr lang="fr-FR" sz="1300">
                  <a:solidFill>
                    <a:srgbClr val="A72A1E"/>
                  </a:solidFill>
                  <a:latin typeface="Roboto"/>
                  <a:ea typeface="Roboto"/>
                  <a:cs typeface="Roboto"/>
                  <a:sym typeface="Roboto"/>
                </a:rPr>
                <a:t>Céline Loubières ; responsable édition et participation des usagers / </a:t>
              </a:r>
              <a:r>
                <a:rPr lang="fr-FR" sz="1300" b="1">
                  <a:solidFill>
                    <a:srgbClr val="A72A1E"/>
                  </a:solidFill>
                  <a:latin typeface="Roboto"/>
                  <a:ea typeface="Roboto"/>
                  <a:cs typeface="Roboto"/>
                  <a:sym typeface="Roboto"/>
                </a:rPr>
                <a:t>Psycom </a:t>
              </a:r>
              <a:endParaRPr sz="1300" b="1">
                <a:solidFill>
                  <a:srgbClr val="A72A1E"/>
                </a:solidFill>
                <a:latin typeface="Roboto"/>
                <a:ea typeface="Roboto"/>
                <a:cs typeface="Roboto"/>
                <a:sym typeface="Roboto"/>
              </a:endParaRPr>
            </a:p>
          </p:txBody>
        </p:sp>
      </p:grpSp>
      <p:grpSp>
        <p:nvGrpSpPr>
          <p:cNvPr id="445" name="Google Shape;445;p2"/>
          <p:cNvGrpSpPr/>
          <p:nvPr/>
        </p:nvGrpSpPr>
        <p:grpSpPr>
          <a:xfrm>
            <a:off x="844602" y="2768765"/>
            <a:ext cx="10716610" cy="897050"/>
            <a:chOff x="1593000" y="2322568"/>
            <a:chExt cx="5957975" cy="663695"/>
          </a:xfrm>
        </p:grpSpPr>
        <p:sp>
          <p:nvSpPr>
            <p:cNvPr id="446" name="Google Shape;446;p2"/>
            <p:cNvSpPr/>
            <p:nvPr/>
          </p:nvSpPr>
          <p:spPr>
            <a:xfrm>
              <a:off x="3728375" y="2342763"/>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7" name="Google Shape;447;p2"/>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8" name="Google Shape;448;p2"/>
            <p:cNvSpPr/>
            <p:nvPr/>
          </p:nvSpPr>
          <p:spPr>
            <a:xfrm rot="-5400000">
              <a:off x="3863106" y="1573148"/>
              <a:ext cx="643349" cy="2142200"/>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9" name="Google Shape;449;p2"/>
            <p:cNvSpPr/>
            <p:nvPr/>
          </p:nvSpPr>
          <p:spPr>
            <a:xfrm>
              <a:off x="2342624" y="2399945"/>
              <a:ext cx="27258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2000" dirty="0">
                  <a:solidFill>
                    <a:srgbClr val="FFFFFF"/>
                  </a:solidFill>
                  <a:latin typeface="Roboto Medium"/>
                  <a:ea typeface="Roboto Medium"/>
                  <a:cs typeface="Roboto Medium"/>
                  <a:sym typeface="Roboto Medium"/>
                </a:rPr>
                <a:t>Constats, besoins et enjeux repérés lors des Temps d'Échanges de Pratiques </a:t>
              </a:r>
              <a:endParaRPr sz="2000" dirty="0">
                <a:solidFill>
                  <a:srgbClr val="FFFFFF"/>
                </a:solidFill>
                <a:latin typeface="Roboto Medium"/>
                <a:ea typeface="Roboto Medium"/>
                <a:cs typeface="Roboto Medium"/>
                <a:sym typeface="Roboto Medium"/>
              </a:endParaRPr>
            </a:p>
          </p:txBody>
        </p:sp>
        <p:sp>
          <p:nvSpPr>
            <p:cNvPr id="450" name="Google Shape;450;p2"/>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1" name="Google Shape;451;p2"/>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13h50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Clr>
                  <a:schemeClr val="dk1"/>
                </a:buClr>
                <a:buSzPts val="1100"/>
                <a:buFont typeface="Arial"/>
                <a:buNone/>
              </a:pPr>
              <a:r>
                <a:rPr lang="fr-FR" sz="1800">
                  <a:solidFill>
                    <a:schemeClr val="lt1"/>
                  </a:solidFill>
                  <a:latin typeface="Roboto Thin"/>
                  <a:ea typeface="Roboto Thin"/>
                  <a:cs typeface="Roboto Thin"/>
                  <a:sym typeface="Roboto Thin"/>
                </a:rPr>
                <a:t>14h10</a:t>
              </a:r>
              <a:endParaRPr sz="3300">
                <a:solidFill>
                  <a:srgbClr val="FFFFFF"/>
                </a:solidFill>
                <a:latin typeface="Roboto Thin"/>
                <a:ea typeface="Roboto Thin"/>
                <a:cs typeface="Roboto Thin"/>
                <a:sym typeface="Roboto Thin"/>
              </a:endParaRPr>
            </a:p>
          </p:txBody>
        </p:sp>
        <p:sp>
          <p:nvSpPr>
            <p:cNvPr id="452" name="Google Shape;452;p2"/>
            <p:cNvSpPr/>
            <p:nvPr/>
          </p:nvSpPr>
          <p:spPr>
            <a:xfrm>
              <a:off x="5216894" y="2323758"/>
              <a:ext cx="2334000" cy="642300"/>
            </a:xfrm>
            <a:prstGeom prst="rect">
              <a:avLst/>
            </a:prstGeom>
            <a:noFill/>
            <a:ln>
              <a:noFill/>
            </a:ln>
          </p:spPr>
          <p:txBody>
            <a:bodyPr spcFirstLastPara="1" wrap="square" lIns="121900" tIns="121900" rIns="121900" bIns="121900" anchor="ctr" anchorCtr="0">
              <a:noAutofit/>
            </a:bodyPr>
            <a:lstStyle/>
            <a:p>
              <a:pPr marL="179999" marR="0" lvl="0" indent="-172549" algn="l" rtl="0">
                <a:lnSpc>
                  <a:spcPct val="115000"/>
                </a:lnSpc>
                <a:spcBef>
                  <a:spcPts val="0"/>
                </a:spcBef>
                <a:spcAft>
                  <a:spcPts val="0"/>
                </a:spcAft>
                <a:buClr>
                  <a:srgbClr val="A72A1E"/>
                </a:buClr>
                <a:buSzPts val="1300"/>
                <a:buFont typeface="Roboto"/>
                <a:buChar char="●"/>
              </a:pPr>
              <a:r>
                <a:rPr lang="fr-FR" sz="1300">
                  <a:solidFill>
                    <a:srgbClr val="A72A1E"/>
                  </a:solidFill>
                  <a:latin typeface="Roboto"/>
                  <a:ea typeface="Roboto"/>
                  <a:cs typeface="Roboto"/>
                  <a:sym typeface="Roboto"/>
                </a:rPr>
                <a:t>Séverine Bosson ; chargés de projet / </a:t>
              </a:r>
              <a:r>
                <a:rPr lang="fr-FR" sz="1300" b="1">
                  <a:solidFill>
                    <a:srgbClr val="A72A1E"/>
                  </a:solidFill>
                  <a:latin typeface="Roboto"/>
                  <a:ea typeface="Roboto"/>
                  <a:cs typeface="Roboto"/>
                  <a:sym typeface="Roboto"/>
                </a:rPr>
                <a:t>Ireps N-A</a:t>
              </a:r>
              <a:endParaRPr sz="1300" b="1">
                <a:solidFill>
                  <a:srgbClr val="A72A1E"/>
                </a:solidFill>
                <a:latin typeface="Roboto"/>
                <a:ea typeface="Roboto"/>
                <a:cs typeface="Roboto"/>
                <a:sym typeface="Roboto"/>
              </a:endParaRPr>
            </a:p>
            <a:p>
              <a:pPr marL="179999" marR="0" lvl="0" indent="-172549" algn="l" rtl="0">
                <a:lnSpc>
                  <a:spcPct val="115000"/>
                </a:lnSpc>
                <a:spcBef>
                  <a:spcPts val="0"/>
                </a:spcBef>
                <a:spcAft>
                  <a:spcPts val="0"/>
                </a:spcAft>
                <a:buClr>
                  <a:srgbClr val="A72A1E"/>
                </a:buClr>
                <a:buSzPts val="1300"/>
                <a:buFont typeface="Roboto"/>
                <a:buChar char="●"/>
              </a:pPr>
              <a:r>
                <a:rPr lang="fr-FR" sz="1300">
                  <a:solidFill>
                    <a:srgbClr val="A72A1E"/>
                  </a:solidFill>
                  <a:latin typeface="Roboto"/>
                  <a:ea typeface="Roboto"/>
                  <a:cs typeface="Roboto"/>
                  <a:sym typeface="Roboto"/>
                </a:rPr>
                <a:t>Arnaud Wiehn ; chargés de projet /</a:t>
              </a:r>
              <a:r>
                <a:rPr lang="fr-FR" sz="1300" b="1">
                  <a:solidFill>
                    <a:srgbClr val="A72A1E"/>
                  </a:solidFill>
                  <a:latin typeface="Roboto"/>
                  <a:ea typeface="Roboto"/>
                  <a:cs typeface="Roboto"/>
                  <a:sym typeface="Roboto"/>
                </a:rPr>
                <a:t> Ireps N-A</a:t>
              </a:r>
              <a:endParaRPr sz="1300">
                <a:solidFill>
                  <a:srgbClr val="A72A1E"/>
                </a:solidFill>
                <a:latin typeface="Roboto"/>
                <a:ea typeface="Roboto"/>
                <a:cs typeface="Roboto"/>
                <a:sym typeface="Roboto"/>
              </a:endParaRPr>
            </a:p>
          </p:txBody>
        </p:sp>
      </p:grpSp>
      <p:grpSp>
        <p:nvGrpSpPr>
          <p:cNvPr id="453" name="Google Shape;453;p2"/>
          <p:cNvGrpSpPr/>
          <p:nvPr/>
        </p:nvGrpSpPr>
        <p:grpSpPr>
          <a:xfrm>
            <a:off x="844574" y="1856002"/>
            <a:ext cx="10933443" cy="869755"/>
            <a:chOff x="1593000" y="2322568"/>
            <a:chExt cx="5957975" cy="643500"/>
          </a:xfrm>
        </p:grpSpPr>
        <p:sp>
          <p:nvSpPr>
            <p:cNvPr id="454" name="Google Shape;454;p2"/>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5" name="Google Shape;455;p2"/>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6" name="Google Shape;456;p2"/>
            <p:cNvSpPr/>
            <p:nvPr/>
          </p:nvSpPr>
          <p:spPr>
            <a:xfrm rot="-5400000">
              <a:off x="3659243" y="1777009"/>
              <a:ext cx="643367" cy="1734489"/>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7" name="Google Shape;457;p2"/>
            <p:cNvSpPr/>
            <p:nvPr/>
          </p:nvSpPr>
          <p:spPr>
            <a:xfrm>
              <a:off x="2342626" y="2399959"/>
              <a:ext cx="2011200" cy="4959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2000">
                  <a:solidFill>
                    <a:srgbClr val="FFFFFF"/>
                  </a:solidFill>
                  <a:latin typeface="Roboto Medium"/>
                  <a:ea typeface="Roboto Medium"/>
                  <a:cs typeface="Roboto Medium"/>
                  <a:sym typeface="Roboto Medium"/>
                </a:rPr>
                <a:t>Ouverture</a:t>
              </a:r>
              <a:endParaRPr sz="2000">
                <a:solidFill>
                  <a:srgbClr val="FFFFFF"/>
                </a:solidFill>
                <a:latin typeface="Roboto"/>
                <a:ea typeface="Roboto"/>
                <a:cs typeface="Roboto"/>
                <a:sym typeface="Roboto"/>
              </a:endParaRPr>
            </a:p>
          </p:txBody>
        </p:sp>
        <p:sp>
          <p:nvSpPr>
            <p:cNvPr id="458" name="Google Shape;458;p2"/>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9" name="Google Shape;459;p2"/>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13h30</a:t>
              </a:r>
              <a:endParaRPr sz="1800">
                <a:solidFill>
                  <a:srgbClr val="FFFFFF"/>
                </a:solidFill>
                <a:latin typeface="Roboto Thin"/>
                <a:ea typeface="Roboto Thin"/>
                <a:cs typeface="Roboto Thin"/>
                <a:sym typeface="Roboto Thin"/>
              </a:endParaRPr>
            </a:p>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13h50</a:t>
              </a:r>
              <a:endParaRPr sz="1800">
                <a:solidFill>
                  <a:srgbClr val="FFFFFF"/>
                </a:solidFill>
                <a:latin typeface="Roboto Thin"/>
                <a:ea typeface="Roboto Thin"/>
                <a:cs typeface="Roboto Thin"/>
                <a:sym typeface="Roboto Thin"/>
              </a:endParaRPr>
            </a:p>
          </p:txBody>
        </p:sp>
        <p:sp>
          <p:nvSpPr>
            <p:cNvPr id="460" name="Google Shape;460;p2"/>
            <p:cNvSpPr/>
            <p:nvPr/>
          </p:nvSpPr>
          <p:spPr>
            <a:xfrm>
              <a:off x="4671863" y="2323753"/>
              <a:ext cx="2879100" cy="642300"/>
            </a:xfrm>
            <a:prstGeom prst="rect">
              <a:avLst/>
            </a:prstGeom>
            <a:noFill/>
            <a:ln>
              <a:noFill/>
            </a:ln>
          </p:spPr>
          <p:txBody>
            <a:bodyPr spcFirstLastPara="1" wrap="square" lIns="121900" tIns="121900" rIns="121900" bIns="121900" anchor="ctr" anchorCtr="0">
              <a:noAutofit/>
            </a:bodyPr>
            <a:lstStyle/>
            <a:p>
              <a:pPr marL="450000" marR="0" lvl="0" indent="-172549" algn="l" rtl="0">
                <a:lnSpc>
                  <a:spcPct val="115000"/>
                </a:lnSpc>
                <a:spcBef>
                  <a:spcPts val="0"/>
                </a:spcBef>
                <a:spcAft>
                  <a:spcPts val="0"/>
                </a:spcAft>
                <a:buClr>
                  <a:srgbClr val="A72A1E"/>
                </a:buClr>
                <a:buSzPts val="1300"/>
                <a:buFont typeface="Roboto"/>
                <a:buChar char="●"/>
              </a:pPr>
              <a:r>
                <a:rPr lang="fr-FR" sz="1300" dirty="0" err="1">
                  <a:solidFill>
                    <a:srgbClr val="A72A1E"/>
                  </a:solidFill>
                  <a:latin typeface="Roboto"/>
                  <a:ea typeface="Roboto"/>
                  <a:cs typeface="Roboto"/>
                  <a:sym typeface="Roboto"/>
                </a:rPr>
                <a:t>Ilhem</a:t>
              </a:r>
              <a:r>
                <a:rPr lang="fr-FR" sz="1300" dirty="0">
                  <a:solidFill>
                    <a:srgbClr val="A72A1E"/>
                  </a:solidFill>
                  <a:latin typeface="Roboto"/>
                  <a:ea typeface="Roboto"/>
                  <a:cs typeface="Roboto"/>
                  <a:sym typeface="Roboto"/>
                </a:rPr>
                <a:t> </a:t>
              </a:r>
              <a:r>
                <a:rPr lang="fr-FR" sz="1300" dirty="0" err="1">
                  <a:solidFill>
                    <a:srgbClr val="A72A1E"/>
                  </a:solidFill>
                  <a:latin typeface="Roboto"/>
                  <a:ea typeface="Roboto"/>
                  <a:cs typeface="Roboto"/>
                  <a:sym typeface="Roboto"/>
                </a:rPr>
                <a:t>Sedkaoui</a:t>
              </a:r>
              <a:r>
                <a:rPr lang="fr-FR" sz="1300" dirty="0">
                  <a:solidFill>
                    <a:srgbClr val="A72A1E"/>
                  </a:solidFill>
                  <a:latin typeface="Roboto"/>
                  <a:ea typeface="Roboto"/>
                  <a:cs typeface="Roboto"/>
                  <a:sym typeface="Roboto"/>
                </a:rPr>
                <a:t> ; cheffe de projet santé publique, Direction de la santé publique /</a:t>
              </a:r>
              <a:r>
                <a:rPr lang="fr-FR" sz="1300" b="1" dirty="0">
                  <a:solidFill>
                    <a:srgbClr val="A72A1E"/>
                  </a:solidFill>
                  <a:latin typeface="Roboto"/>
                  <a:ea typeface="Roboto"/>
                  <a:cs typeface="Roboto"/>
                  <a:sym typeface="Roboto"/>
                </a:rPr>
                <a:t> ARS N-A</a:t>
              </a:r>
              <a:endParaRPr sz="1300" b="1" dirty="0">
                <a:solidFill>
                  <a:srgbClr val="A72A1E"/>
                </a:solidFill>
                <a:latin typeface="Roboto"/>
                <a:ea typeface="Roboto"/>
                <a:cs typeface="Roboto"/>
                <a:sym typeface="Roboto"/>
              </a:endParaRPr>
            </a:p>
            <a:p>
              <a:pPr marL="450000" marR="0" lvl="0" indent="-172549" algn="l" rtl="0">
                <a:lnSpc>
                  <a:spcPct val="115000"/>
                </a:lnSpc>
                <a:spcBef>
                  <a:spcPts val="0"/>
                </a:spcBef>
                <a:spcAft>
                  <a:spcPts val="0"/>
                </a:spcAft>
                <a:buClr>
                  <a:srgbClr val="A72A1E"/>
                </a:buClr>
                <a:buSzPts val="1300"/>
                <a:buFont typeface="Roboto"/>
                <a:buChar char="●"/>
              </a:pPr>
              <a:r>
                <a:rPr lang="fr-FR" sz="1300" dirty="0">
                  <a:solidFill>
                    <a:srgbClr val="A72A1E"/>
                  </a:solidFill>
                  <a:latin typeface="Roboto"/>
                  <a:ea typeface="Roboto"/>
                  <a:cs typeface="Roboto"/>
                  <a:sym typeface="Roboto"/>
                </a:rPr>
                <a:t>Sophie Lefèvre ; chargée de mission, Direction de la santé publique - Pôle Prévention et Promotion de la santé / </a:t>
              </a:r>
              <a:r>
                <a:rPr lang="fr-FR" sz="1300" b="1" dirty="0">
                  <a:solidFill>
                    <a:srgbClr val="A72A1E"/>
                  </a:solidFill>
                  <a:latin typeface="Roboto"/>
                  <a:ea typeface="Roboto"/>
                  <a:cs typeface="Roboto"/>
                  <a:sym typeface="Roboto"/>
                </a:rPr>
                <a:t>ARS N-A </a:t>
              </a:r>
              <a:endParaRPr sz="1300" b="1" dirty="0">
                <a:solidFill>
                  <a:srgbClr val="A72A1E"/>
                </a:solidFill>
                <a:latin typeface="Roboto"/>
                <a:ea typeface="Roboto"/>
                <a:cs typeface="Roboto"/>
                <a:sym typeface="Roboto"/>
              </a:endParaRPr>
            </a:p>
          </p:txBody>
        </p:sp>
      </p:grpSp>
      <p:grpSp>
        <p:nvGrpSpPr>
          <p:cNvPr id="461" name="Google Shape;461;p2"/>
          <p:cNvGrpSpPr/>
          <p:nvPr/>
        </p:nvGrpSpPr>
        <p:grpSpPr>
          <a:xfrm>
            <a:off x="844602" y="4949525"/>
            <a:ext cx="10716610" cy="869756"/>
            <a:chOff x="1593000" y="2322567"/>
            <a:chExt cx="5957975" cy="643501"/>
          </a:xfrm>
        </p:grpSpPr>
        <p:sp>
          <p:nvSpPr>
            <p:cNvPr id="462" name="Google Shape;462;p2"/>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3" name="Google Shape;463;p2"/>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4" name="Google Shape;464;p2"/>
            <p:cNvSpPr/>
            <p:nvPr/>
          </p:nvSpPr>
          <p:spPr>
            <a:xfrm rot="-5400000">
              <a:off x="3852085" y="1584163"/>
              <a:ext cx="643349" cy="2120156"/>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5" name="Google Shape;465;p2"/>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2000">
                  <a:solidFill>
                    <a:schemeClr val="lt1"/>
                  </a:solidFill>
                  <a:latin typeface="Roboto Medium"/>
                  <a:ea typeface="Roboto Medium"/>
                  <a:cs typeface="Roboto Medium"/>
                  <a:sym typeface="Roboto Medium"/>
                </a:rPr>
                <a:t>Outils transférables</a:t>
              </a:r>
              <a:endParaRPr sz="2000">
                <a:solidFill>
                  <a:schemeClr val="lt1"/>
                </a:solidFill>
                <a:latin typeface="Roboto Medium"/>
                <a:ea typeface="Roboto Medium"/>
                <a:cs typeface="Roboto Medium"/>
                <a:sym typeface="Roboto Medium"/>
              </a:endParaRPr>
            </a:p>
            <a:p>
              <a:pPr marL="0" lvl="0" indent="0" algn="l" rtl="0">
                <a:lnSpc>
                  <a:spcPct val="115000"/>
                </a:lnSpc>
                <a:spcBef>
                  <a:spcPts val="0"/>
                </a:spcBef>
                <a:spcAft>
                  <a:spcPts val="0"/>
                </a:spcAft>
                <a:buNone/>
              </a:pPr>
              <a:r>
                <a:rPr lang="fr-FR" sz="2000">
                  <a:solidFill>
                    <a:schemeClr val="lt1"/>
                  </a:solidFill>
                  <a:latin typeface="Roboto Medium"/>
                  <a:ea typeface="Roboto Medium"/>
                  <a:cs typeface="Roboto Medium"/>
                  <a:sym typeface="Roboto Medium"/>
                </a:rPr>
                <a:t>et retours d’expérience</a:t>
              </a:r>
              <a:endParaRPr sz="1300">
                <a:solidFill>
                  <a:srgbClr val="FFFFFF"/>
                </a:solidFill>
                <a:latin typeface="Roboto Medium"/>
                <a:ea typeface="Roboto Medium"/>
                <a:cs typeface="Roboto Medium"/>
                <a:sym typeface="Roboto Medium"/>
              </a:endParaRPr>
            </a:p>
          </p:txBody>
        </p:sp>
        <p:sp>
          <p:nvSpPr>
            <p:cNvPr id="466" name="Google Shape;466;p2"/>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7" name="Google Shape;467;p2"/>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14h30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16h30</a:t>
              </a:r>
              <a:endParaRPr sz="3500">
                <a:solidFill>
                  <a:srgbClr val="FFFFFF"/>
                </a:solidFill>
                <a:latin typeface="Roboto Thin"/>
                <a:ea typeface="Roboto Thin"/>
                <a:cs typeface="Roboto Thin"/>
                <a:sym typeface="Roboto Thin"/>
              </a:endParaRPr>
            </a:p>
          </p:txBody>
        </p:sp>
        <p:sp>
          <p:nvSpPr>
            <p:cNvPr id="468" name="Google Shape;468;p2"/>
            <p:cNvSpPr/>
            <p:nvPr/>
          </p:nvSpPr>
          <p:spPr>
            <a:xfrm>
              <a:off x="5013455" y="2323751"/>
              <a:ext cx="2345700" cy="642300"/>
            </a:xfrm>
            <a:prstGeom prst="rect">
              <a:avLst/>
            </a:prstGeom>
            <a:noFill/>
            <a:ln>
              <a:noFill/>
            </a:ln>
          </p:spPr>
          <p:txBody>
            <a:bodyPr spcFirstLastPara="1" wrap="square" lIns="121900" tIns="121900" rIns="121900" bIns="121900" anchor="ctr" anchorCtr="0">
              <a:noAutofit/>
            </a:bodyPr>
            <a:lstStyle/>
            <a:p>
              <a:pPr marL="609600" lvl="0" indent="-152149" algn="l" rtl="0">
                <a:lnSpc>
                  <a:spcPct val="115000"/>
                </a:lnSpc>
                <a:spcBef>
                  <a:spcPts val="0"/>
                </a:spcBef>
                <a:spcAft>
                  <a:spcPts val="0"/>
                </a:spcAft>
                <a:buClr>
                  <a:srgbClr val="A72A1E"/>
                </a:buClr>
                <a:buSzPts val="1300"/>
                <a:buFont typeface="Roboto"/>
                <a:buChar char="●"/>
              </a:pPr>
              <a:r>
                <a:rPr lang="fr-FR" sz="1300">
                  <a:solidFill>
                    <a:srgbClr val="A72A1E"/>
                  </a:solidFill>
                  <a:latin typeface="Roboto"/>
                  <a:ea typeface="Roboto"/>
                  <a:cs typeface="Roboto"/>
                  <a:sym typeface="Roboto"/>
                </a:rPr>
                <a:t>4  témoignages  plusieurs voix </a:t>
              </a:r>
              <a:endParaRPr sz="1300">
                <a:solidFill>
                  <a:srgbClr val="A72A1E"/>
                </a:solidFill>
                <a:latin typeface="Roboto"/>
                <a:ea typeface="Roboto"/>
                <a:cs typeface="Roboto"/>
                <a:sym typeface="Roboto"/>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4"/>
          <p:cNvSpPr txBox="1">
            <a:spLocks noGrp="1"/>
          </p:cNvSpPr>
          <p:nvPr>
            <p:ph type="title"/>
          </p:nvPr>
        </p:nvSpPr>
        <p:spPr>
          <a:xfrm>
            <a:off x="845128" y="365760"/>
            <a:ext cx="11013375" cy="1325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La mission régionale « Santé &amp; Territoires » de l’Ireps Nouvelle-Aquitaine </a:t>
            </a:r>
            <a:endParaRPr/>
          </a:p>
        </p:txBody>
      </p:sp>
      <p:sp>
        <p:nvSpPr>
          <p:cNvPr id="474" name="Google Shape;474;p4"/>
          <p:cNvSpPr/>
          <p:nvPr/>
        </p:nvSpPr>
        <p:spPr>
          <a:xfrm>
            <a:off x="845128" y="1776618"/>
            <a:ext cx="11027229" cy="52014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a:solidFill>
                  <a:srgbClr val="000000"/>
                </a:solidFill>
                <a:latin typeface="Calibri"/>
                <a:ea typeface="Calibri"/>
                <a:cs typeface="Calibri"/>
                <a:sym typeface="Calibri"/>
              </a:rPr>
              <a:t>Objectifs généraux :</a:t>
            </a:r>
            <a:endParaRPr/>
          </a:p>
          <a:p>
            <a:pPr marL="342900" marR="0" lvl="0" indent="-342900" algn="l" rtl="0">
              <a:spcBef>
                <a:spcPts val="0"/>
              </a:spcBef>
              <a:spcAft>
                <a:spcPts val="0"/>
              </a:spcAft>
              <a:buClr>
                <a:srgbClr val="000000"/>
              </a:buClr>
              <a:buSzPts val="2000"/>
              <a:buFont typeface="Arial"/>
              <a:buChar char="•"/>
            </a:pPr>
            <a:r>
              <a:rPr lang="fr-FR" sz="2000">
                <a:solidFill>
                  <a:srgbClr val="000000"/>
                </a:solidFill>
                <a:latin typeface="Calibri"/>
                <a:ea typeface="Calibri"/>
                <a:cs typeface="Calibri"/>
                <a:sym typeface="Calibri"/>
              </a:rPr>
              <a:t>Contribuer à développer équitablement en Nouvelle-Aquitaine les dynamiques territorialisées de promotion de la santé, et de réduction des inégalités sociales et territoriales de santé, notamment dans les territoires dits « prioritaires »</a:t>
            </a:r>
            <a:endParaRPr/>
          </a:p>
          <a:p>
            <a:pPr marL="342900" marR="0" lvl="0" indent="-342900" algn="l" rtl="0">
              <a:spcBef>
                <a:spcPts val="1000"/>
              </a:spcBef>
              <a:spcAft>
                <a:spcPts val="0"/>
              </a:spcAft>
              <a:buClr>
                <a:srgbClr val="000000"/>
              </a:buClr>
              <a:buSzPts val="2000"/>
              <a:buFont typeface="Arial"/>
              <a:buChar char="•"/>
            </a:pPr>
            <a:r>
              <a:rPr lang="fr-FR" sz="2000">
                <a:solidFill>
                  <a:srgbClr val="000000"/>
                </a:solidFill>
                <a:latin typeface="Calibri"/>
                <a:ea typeface="Calibri"/>
                <a:cs typeface="Calibri"/>
                <a:sym typeface="Calibri"/>
              </a:rPr>
              <a:t>Appuyer l’ARS, la préfecture de Région et leurs services ainsi que les collectivités dans le développement et la valorisation des Projets Locaux de Santé, et des dispositifs « santé » inscrits dans les contractualisations « politique de la ville » et/ou en Contrat Local/Territorial de Santé.</a:t>
            </a:r>
            <a:endParaRPr/>
          </a:p>
          <a:p>
            <a:pPr marL="0" marR="0" lvl="0" indent="0" algn="l" rtl="0">
              <a:spcBef>
                <a:spcPts val="0"/>
              </a:spcBef>
              <a:spcAft>
                <a:spcPts val="0"/>
              </a:spcAft>
              <a:buNone/>
            </a:pPr>
            <a:endParaRPr sz="2000" b="1">
              <a:solidFill>
                <a:srgbClr val="000000"/>
              </a:solidFill>
              <a:latin typeface="Calibri"/>
              <a:ea typeface="Calibri"/>
              <a:cs typeface="Calibri"/>
              <a:sym typeface="Calibri"/>
            </a:endParaRPr>
          </a:p>
          <a:p>
            <a:pPr marL="0" marR="0" lvl="0" indent="0" algn="l" rtl="0">
              <a:spcBef>
                <a:spcPts val="0"/>
              </a:spcBef>
              <a:spcAft>
                <a:spcPts val="0"/>
              </a:spcAft>
              <a:buNone/>
            </a:pPr>
            <a:r>
              <a:rPr lang="fr-FR" sz="2000" b="1">
                <a:solidFill>
                  <a:srgbClr val="000000"/>
                </a:solidFill>
                <a:latin typeface="Calibri"/>
                <a:ea typeface="Calibri"/>
                <a:cs typeface="Calibri"/>
                <a:sym typeface="Calibri"/>
              </a:rPr>
              <a:t> </a:t>
            </a:r>
            <a:endParaRPr/>
          </a:p>
          <a:p>
            <a:pPr marL="0" marR="0" lvl="0" indent="0" algn="l" rtl="0">
              <a:spcBef>
                <a:spcPts val="0"/>
              </a:spcBef>
              <a:spcAft>
                <a:spcPts val="0"/>
              </a:spcAft>
              <a:buNone/>
            </a:pPr>
            <a:r>
              <a:rPr lang="fr-FR" sz="2000" b="1">
                <a:solidFill>
                  <a:srgbClr val="000000"/>
                </a:solidFill>
                <a:latin typeface="Calibri"/>
                <a:ea typeface="Calibri"/>
                <a:cs typeface="Calibri"/>
                <a:sym typeface="Calibri"/>
              </a:rPr>
              <a:t>Objectifs opérationnels :</a:t>
            </a:r>
            <a:endParaRPr/>
          </a:p>
          <a:p>
            <a:pPr marL="0" marR="0" lvl="0" indent="0" algn="l" rtl="0">
              <a:spcBef>
                <a:spcPts val="0"/>
              </a:spcBef>
              <a:spcAft>
                <a:spcPts val="0"/>
              </a:spcAft>
              <a:buNone/>
            </a:pPr>
            <a:r>
              <a:rPr lang="fr-FR" sz="2000">
                <a:solidFill>
                  <a:srgbClr val="000000"/>
                </a:solidFill>
                <a:latin typeface="Calibri"/>
                <a:ea typeface="Calibri"/>
                <a:cs typeface="Calibri"/>
                <a:sym typeface="Calibri"/>
              </a:rPr>
              <a:t>1/ </a:t>
            </a:r>
            <a:r>
              <a:rPr lang="fr-FR" sz="2000" b="1">
                <a:solidFill>
                  <a:srgbClr val="4372C3"/>
                </a:solidFill>
                <a:latin typeface="Calibri"/>
                <a:ea typeface="Calibri"/>
                <a:cs typeface="Calibri"/>
                <a:sym typeface="Calibri"/>
              </a:rPr>
              <a:t>Soutenir les dynamiques</a:t>
            </a:r>
            <a:r>
              <a:rPr lang="fr-FR" sz="2000">
                <a:solidFill>
                  <a:srgbClr val="000000"/>
                </a:solidFill>
                <a:latin typeface="Calibri"/>
                <a:ea typeface="Calibri"/>
                <a:cs typeface="Calibri"/>
                <a:sym typeface="Calibri"/>
              </a:rPr>
              <a:t> territoriales de santé néo-aquitaines (notamment CLS – CLSM – ASV)</a:t>
            </a:r>
            <a:endParaRPr/>
          </a:p>
          <a:p>
            <a:pPr marL="0" marR="0" lvl="0" indent="0" algn="l" rtl="0">
              <a:spcBef>
                <a:spcPts val="0"/>
              </a:spcBef>
              <a:spcAft>
                <a:spcPts val="0"/>
              </a:spcAft>
              <a:buNone/>
            </a:pPr>
            <a:r>
              <a:rPr lang="fr-FR" sz="2000">
                <a:solidFill>
                  <a:srgbClr val="000000"/>
                </a:solidFill>
                <a:latin typeface="Calibri"/>
                <a:ea typeface="Calibri"/>
                <a:cs typeface="Calibri"/>
                <a:sym typeface="Calibri"/>
              </a:rPr>
              <a:t>2/ </a:t>
            </a:r>
            <a:r>
              <a:rPr lang="fr-FR" sz="2000" b="1">
                <a:solidFill>
                  <a:srgbClr val="4372C3"/>
                </a:solidFill>
                <a:latin typeface="Calibri"/>
                <a:ea typeface="Calibri"/>
                <a:cs typeface="Calibri"/>
                <a:sym typeface="Calibri"/>
              </a:rPr>
              <a:t>Favoriser les synergies </a:t>
            </a:r>
            <a:r>
              <a:rPr lang="fr-FR" sz="2000">
                <a:solidFill>
                  <a:srgbClr val="000000"/>
                </a:solidFill>
                <a:latin typeface="Calibri"/>
                <a:ea typeface="Calibri"/>
                <a:cs typeface="Calibri"/>
                <a:sym typeface="Calibri"/>
              </a:rPr>
              <a:t>entre les Animateurs de Santé Publique et les coordonnateurs néo-aquitains</a:t>
            </a:r>
            <a:endParaRPr/>
          </a:p>
          <a:p>
            <a:pPr marL="0" marR="0" lvl="0" indent="0" algn="l" rtl="0">
              <a:spcBef>
                <a:spcPts val="0"/>
              </a:spcBef>
              <a:spcAft>
                <a:spcPts val="0"/>
              </a:spcAft>
              <a:buNone/>
            </a:pPr>
            <a:r>
              <a:rPr lang="fr-FR" sz="2000">
                <a:solidFill>
                  <a:srgbClr val="000000"/>
                </a:solidFill>
                <a:latin typeface="Calibri"/>
                <a:ea typeface="Calibri"/>
                <a:cs typeface="Calibri"/>
                <a:sym typeface="Calibri"/>
              </a:rPr>
              <a:t>3/ </a:t>
            </a:r>
            <a:r>
              <a:rPr lang="fr-FR" sz="2000" b="1">
                <a:solidFill>
                  <a:srgbClr val="4372C3"/>
                </a:solidFill>
                <a:latin typeface="Calibri"/>
                <a:ea typeface="Calibri"/>
                <a:cs typeface="Calibri"/>
                <a:sym typeface="Calibri"/>
              </a:rPr>
              <a:t>Valoriser</a:t>
            </a:r>
            <a:r>
              <a:rPr lang="fr-FR" sz="2000">
                <a:solidFill>
                  <a:srgbClr val="000000"/>
                </a:solidFill>
                <a:latin typeface="Calibri"/>
                <a:ea typeface="Calibri"/>
                <a:cs typeface="Calibri"/>
                <a:sym typeface="Calibri"/>
              </a:rPr>
              <a:t> les dynamiques territoriales de santé néo-aquitaines (cf critères des PLS)</a:t>
            </a:r>
            <a:endParaRPr/>
          </a:p>
          <a:p>
            <a:pPr marL="0" marR="0" lvl="0" indent="0" algn="l" rtl="0">
              <a:spcBef>
                <a:spcPts val="0"/>
              </a:spcBef>
              <a:spcAft>
                <a:spcPts val="0"/>
              </a:spcAft>
              <a:buNone/>
            </a:pPr>
            <a:endParaRPr sz="2000" b="1">
              <a:solidFill>
                <a:srgbClr val="000000"/>
              </a:solidFill>
              <a:latin typeface="Calibri"/>
              <a:ea typeface="Calibri"/>
              <a:cs typeface="Calibri"/>
              <a:sym typeface="Calibri"/>
            </a:endParaRPr>
          </a:p>
          <a:p>
            <a:pPr marL="0" marR="0" lvl="0" indent="0" algn="l" rtl="0">
              <a:spcBef>
                <a:spcPts val="0"/>
              </a:spcBef>
              <a:spcAft>
                <a:spcPts val="0"/>
              </a:spcAft>
              <a:buNone/>
            </a:pPr>
            <a:r>
              <a:rPr lang="fr-FR" sz="2000" b="1">
                <a:solidFill>
                  <a:srgbClr val="000000"/>
                </a:solidFill>
                <a:latin typeface="Calibri"/>
                <a:ea typeface="Calibri"/>
                <a:cs typeface="Calibri"/>
                <a:sym typeface="Calibri"/>
              </a:rPr>
              <a:t>le blog « </a:t>
            </a:r>
            <a:r>
              <a:rPr lang="fr-FR" sz="2000" b="1"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Santé &amp; Territoires</a:t>
            </a:r>
            <a:r>
              <a:rPr lang="fr-FR" sz="2000" b="1">
                <a:solidFill>
                  <a:srgbClr val="000000"/>
                </a:solidFill>
                <a:latin typeface="Calibri"/>
                <a:ea typeface="Calibri"/>
                <a:cs typeface="Calibri"/>
                <a:sym typeface="Calibri"/>
              </a:rPr>
              <a:t> » : </a:t>
            </a:r>
            <a:r>
              <a:rPr lang="fr-FR" sz="2000" b="1"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https://santeterritoiresnouvelleaquitaine.org/</a:t>
            </a:r>
            <a:endParaRPr sz="2000" b="1">
              <a:solidFill>
                <a:srgbClr val="000000"/>
              </a:solidFill>
              <a:latin typeface="Calibri"/>
              <a:ea typeface="Calibri"/>
              <a:cs typeface="Calibri"/>
              <a:sym typeface="Calibri"/>
            </a:endParaRPr>
          </a:p>
          <a:p>
            <a:pPr marL="0" marR="0" lvl="0" indent="0" algn="l" rtl="0">
              <a:spcBef>
                <a:spcPts val="0"/>
              </a:spcBef>
              <a:spcAft>
                <a:spcPts val="0"/>
              </a:spcAft>
              <a:buNone/>
            </a:pPr>
            <a:endParaRPr sz="2000" b="1">
              <a:solidFill>
                <a:srgbClr val="000000"/>
              </a:solidFill>
              <a:latin typeface="Calibri"/>
              <a:ea typeface="Calibri"/>
              <a:cs typeface="Calibri"/>
              <a:sym typeface="Calibri"/>
            </a:endParaRPr>
          </a:p>
          <a:p>
            <a:pPr marL="0" marR="0" lvl="0" indent="0" algn="ctr" rtl="0">
              <a:spcBef>
                <a:spcPts val="0"/>
              </a:spcBef>
              <a:spcAft>
                <a:spcPts val="0"/>
              </a:spcAft>
              <a:buNone/>
            </a:pPr>
            <a:endParaRPr sz="1200" b="1">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
          <p:cNvSpPr txBox="1">
            <a:spLocks noGrp="1"/>
          </p:cNvSpPr>
          <p:nvPr>
            <p:ph type="title"/>
          </p:nvPr>
        </p:nvSpPr>
        <p:spPr>
          <a:xfrm>
            <a:off x="845128" y="365760"/>
            <a:ext cx="11013375" cy="1325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Les objectifs des c</a:t>
            </a:r>
            <a:r>
              <a:rPr lang="fr-FR" sz="2400" b="1">
                <a:solidFill>
                  <a:srgbClr val="007D40"/>
                </a:solidFill>
              </a:rPr>
              <a:t>ycles de</a:t>
            </a:r>
            <a:r>
              <a:rPr lang="fr-FR" sz="2400" b="1">
                <a:solidFill>
                  <a:srgbClr val="007D40"/>
                </a:solidFill>
                <a:latin typeface="Calibri"/>
                <a:ea typeface="Calibri"/>
                <a:cs typeface="Calibri"/>
                <a:sym typeface="Calibri"/>
              </a:rPr>
              <a:t> Temps </a:t>
            </a:r>
            <a:r>
              <a:rPr lang="fr-FR" sz="2400" b="1">
                <a:solidFill>
                  <a:srgbClr val="007D40"/>
                </a:solidFill>
              </a:rPr>
              <a:t>d'Échanges</a:t>
            </a:r>
            <a:r>
              <a:rPr lang="fr-FR" sz="2400" b="1">
                <a:solidFill>
                  <a:srgbClr val="007D40"/>
                </a:solidFill>
                <a:latin typeface="Calibri"/>
                <a:ea typeface="Calibri"/>
                <a:cs typeface="Calibri"/>
                <a:sym typeface="Calibri"/>
              </a:rPr>
              <a:t> de Pratiques (TEP) </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et webinaires régionaux</a:t>
            </a:r>
            <a:endParaRPr/>
          </a:p>
        </p:txBody>
      </p:sp>
      <p:sp>
        <p:nvSpPr>
          <p:cNvPr id="480" name="Google Shape;480;p5"/>
          <p:cNvSpPr/>
          <p:nvPr/>
        </p:nvSpPr>
        <p:spPr>
          <a:xfrm>
            <a:off x="845128" y="1389933"/>
            <a:ext cx="10720099" cy="380104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FR" sz="1800">
                <a:solidFill>
                  <a:schemeClr val="dk2"/>
                </a:solidFill>
                <a:latin typeface="Calibri"/>
                <a:ea typeface="Calibri"/>
                <a:cs typeface="Calibri"/>
                <a:sym typeface="Calibri"/>
              </a:rPr>
              <a:t>Ilhem SEDKAOUI</a:t>
            </a:r>
            <a:endParaRPr/>
          </a:p>
          <a:p>
            <a:pPr marL="0" marR="0" lvl="0" indent="0" algn="r" rtl="0">
              <a:spcBef>
                <a:spcPts val="0"/>
              </a:spcBef>
              <a:spcAft>
                <a:spcPts val="0"/>
              </a:spcAft>
              <a:buNone/>
            </a:pPr>
            <a:r>
              <a:rPr lang="fr-FR" sz="1800">
                <a:solidFill>
                  <a:schemeClr val="dk2"/>
                </a:solidFill>
                <a:latin typeface="Calibri"/>
                <a:ea typeface="Calibri"/>
                <a:cs typeface="Calibri"/>
                <a:sym typeface="Calibri"/>
              </a:rPr>
              <a:t>Cheffe de projet santé publique</a:t>
            </a:r>
            <a:endParaRPr/>
          </a:p>
          <a:p>
            <a:pPr marL="0" marR="0" lvl="0" indent="0" algn="r" rtl="0">
              <a:spcBef>
                <a:spcPts val="0"/>
              </a:spcBef>
              <a:spcAft>
                <a:spcPts val="0"/>
              </a:spcAft>
              <a:buNone/>
            </a:pPr>
            <a:r>
              <a:rPr lang="fr-FR" sz="1800">
                <a:solidFill>
                  <a:schemeClr val="dk2"/>
                </a:solidFill>
                <a:latin typeface="Calibri"/>
                <a:ea typeface="Calibri"/>
                <a:cs typeface="Calibri"/>
                <a:sym typeface="Calibri"/>
              </a:rPr>
              <a:t>Direction de la santé publique – ARS N-A </a:t>
            </a:r>
            <a:endParaRPr/>
          </a:p>
          <a:p>
            <a:pPr marL="0" marR="0" lvl="0" indent="0" algn="l" rtl="0">
              <a:spcBef>
                <a:spcPts val="600"/>
              </a:spcBef>
              <a:spcAft>
                <a:spcPts val="0"/>
              </a:spcAft>
              <a:buNone/>
            </a:pPr>
            <a:endParaRPr sz="2000" b="1">
              <a:solidFill>
                <a:schemeClr val="accent1"/>
              </a:solidFill>
              <a:latin typeface="Calibri"/>
              <a:ea typeface="Calibri"/>
              <a:cs typeface="Calibri"/>
              <a:sym typeface="Calibri"/>
            </a:endParaRPr>
          </a:p>
          <a:p>
            <a:pPr marL="342900" marR="0" lvl="0" indent="-342900" algn="l" rtl="0">
              <a:spcBef>
                <a:spcPts val="1200"/>
              </a:spcBef>
              <a:spcAft>
                <a:spcPts val="0"/>
              </a:spcAft>
              <a:buClr>
                <a:schemeClr val="accent1"/>
              </a:buClr>
              <a:buSzPts val="2000"/>
              <a:buFont typeface="Arial"/>
              <a:buChar char="•"/>
            </a:pPr>
            <a:r>
              <a:rPr lang="fr-FR" sz="2000" b="1">
                <a:solidFill>
                  <a:schemeClr val="accent1"/>
                </a:solidFill>
                <a:latin typeface="Calibri"/>
                <a:ea typeface="Calibri"/>
                <a:cs typeface="Calibri"/>
                <a:sym typeface="Calibri"/>
              </a:rPr>
              <a:t>Identifier des ressources </a:t>
            </a:r>
            <a:r>
              <a:rPr lang="fr-FR" sz="2000">
                <a:solidFill>
                  <a:srgbClr val="000000"/>
                </a:solidFill>
                <a:latin typeface="Calibri"/>
                <a:ea typeface="Calibri"/>
                <a:cs typeface="Calibri"/>
                <a:sym typeface="Calibri"/>
              </a:rPr>
              <a:t>actualisées et mobilisables à différentes échelles</a:t>
            </a:r>
            <a:endParaRPr/>
          </a:p>
          <a:p>
            <a:pPr marL="342900" marR="0" lvl="0" indent="-342900" algn="l" rtl="0">
              <a:spcBef>
                <a:spcPts val="1200"/>
              </a:spcBef>
              <a:spcAft>
                <a:spcPts val="0"/>
              </a:spcAft>
              <a:buClr>
                <a:schemeClr val="accent1"/>
              </a:buClr>
              <a:buSzPts val="2000"/>
              <a:buFont typeface="Arial"/>
              <a:buChar char="•"/>
            </a:pPr>
            <a:r>
              <a:rPr lang="fr-FR" sz="2000" b="1">
                <a:solidFill>
                  <a:schemeClr val="accent1"/>
                </a:solidFill>
                <a:latin typeface="Calibri"/>
                <a:ea typeface="Calibri"/>
                <a:cs typeface="Calibri"/>
                <a:sym typeface="Calibri"/>
              </a:rPr>
              <a:t>Permettre le témoignage </a:t>
            </a:r>
            <a:r>
              <a:rPr lang="fr-FR" sz="2000">
                <a:solidFill>
                  <a:srgbClr val="000000"/>
                </a:solidFill>
                <a:latin typeface="Calibri"/>
                <a:ea typeface="Calibri"/>
                <a:cs typeface="Calibri"/>
                <a:sym typeface="Calibri"/>
              </a:rPr>
              <a:t>d’Animateurs de Santé Publique et de Coordinateurs néo-aquitains</a:t>
            </a:r>
            <a:endParaRPr/>
          </a:p>
          <a:p>
            <a:pPr marL="342900" marR="0" lvl="0" indent="-342900" algn="l" rtl="0">
              <a:spcBef>
                <a:spcPts val="1200"/>
              </a:spcBef>
              <a:spcAft>
                <a:spcPts val="0"/>
              </a:spcAft>
              <a:buClr>
                <a:schemeClr val="accent1"/>
              </a:buClr>
              <a:buSzPts val="2000"/>
              <a:buFont typeface="Arial"/>
              <a:buChar char="•"/>
            </a:pPr>
            <a:r>
              <a:rPr lang="fr-FR" sz="2000" b="1">
                <a:solidFill>
                  <a:schemeClr val="accent1"/>
                </a:solidFill>
                <a:latin typeface="Calibri"/>
                <a:ea typeface="Calibri"/>
                <a:cs typeface="Calibri"/>
                <a:sym typeface="Calibri"/>
              </a:rPr>
              <a:t>Favoriser les passerelles opérationnelles </a:t>
            </a:r>
            <a:r>
              <a:rPr lang="fr-FR" sz="2000">
                <a:solidFill>
                  <a:srgbClr val="000000"/>
                </a:solidFill>
                <a:latin typeface="Calibri"/>
                <a:ea typeface="Calibri"/>
                <a:cs typeface="Calibri"/>
                <a:sym typeface="Calibri"/>
              </a:rPr>
              <a:t>entre les dynamiques Hôpital Promoteur de Santé (HSPS) et les Projets Territoriaux de Santé (CLS, ASV, CLSM)</a:t>
            </a:r>
            <a:endParaRPr/>
          </a:p>
          <a:p>
            <a:pPr marL="342900" marR="0" lvl="0" indent="-342900" algn="l" rtl="0">
              <a:spcBef>
                <a:spcPts val="1200"/>
              </a:spcBef>
              <a:spcAft>
                <a:spcPts val="0"/>
              </a:spcAft>
              <a:buClr>
                <a:schemeClr val="accent1"/>
              </a:buClr>
              <a:buSzPts val="2000"/>
              <a:buFont typeface="Arial"/>
              <a:buChar char="•"/>
            </a:pPr>
            <a:r>
              <a:rPr lang="fr-FR" sz="2000" b="1">
                <a:solidFill>
                  <a:schemeClr val="accent1"/>
                </a:solidFill>
                <a:latin typeface="Calibri"/>
                <a:ea typeface="Calibri"/>
                <a:cs typeface="Calibri"/>
                <a:sym typeface="Calibri"/>
              </a:rPr>
              <a:t>Faire émerger des éléments de constat</a:t>
            </a:r>
            <a:r>
              <a:rPr lang="fr-FR" sz="2000">
                <a:solidFill>
                  <a:srgbClr val="000000"/>
                </a:solidFill>
                <a:latin typeface="Calibri"/>
                <a:ea typeface="Calibri"/>
                <a:cs typeface="Calibri"/>
                <a:sym typeface="Calibri"/>
              </a:rPr>
              <a:t>, des besoins et enjeux régionaux</a:t>
            </a:r>
            <a:endParaRPr/>
          </a:p>
          <a:p>
            <a:pPr marL="0" marR="0" lvl="0" indent="0" algn="ctr" rtl="0">
              <a:spcBef>
                <a:spcPts val="1200"/>
              </a:spcBef>
              <a:spcAft>
                <a:spcPts val="0"/>
              </a:spcAft>
              <a:buNone/>
            </a:pPr>
            <a:endParaRPr sz="120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
          <p:cNvSpPr txBox="1">
            <a:spLocks noGrp="1"/>
          </p:cNvSpPr>
          <p:nvPr>
            <p:ph type="title"/>
          </p:nvPr>
        </p:nvSpPr>
        <p:spPr>
          <a:xfrm>
            <a:off x="845128" y="365760"/>
            <a:ext cx="11013375" cy="1325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Le programme d’échanges de pratiques en Nouvelle-Aquitaine</a:t>
            </a:r>
            <a:endParaRPr/>
          </a:p>
        </p:txBody>
      </p:sp>
      <p:sp>
        <p:nvSpPr>
          <p:cNvPr id="486" name="Google Shape;486;p6"/>
          <p:cNvSpPr/>
          <p:nvPr/>
        </p:nvSpPr>
        <p:spPr>
          <a:xfrm>
            <a:off x="355731" y="2491559"/>
            <a:ext cx="5426883"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a:solidFill>
                  <a:schemeClr val="accent1"/>
                </a:solidFill>
                <a:latin typeface="Calibri"/>
                <a:ea typeface="Calibri"/>
                <a:cs typeface="Calibri"/>
                <a:sym typeface="Calibri"/>
              </a:rPr>
              <a:t>Publics : </a:t>
            </a:r>
            <a:endParaRPr/>
          </a:p>
          <a:p>
            <a:pPr marL="342900" marR="0" lvl="0" indent="-342900" algn="l" rtl="0">
              <a:spcBef>
                <a:spcPts val="0"/>
              </a:spcBef>
              <a:spcAft>
                <a:spcPts val="0"/>
              </a:spcAft>
              <a:buClr>
                <a:srgbClr val="000000"/>
              </a:buClr>
              <a:buSzPts val="2000"/>
              <a:buFont typeface="Arial"/>
              <a:buChar char="•"/>
            </a:pPr>
            <a:r>
              <a:rPr lang="fr-FR" sz="2000">
                <a:solidFill>
                  <a:srgbClr val="000000"/>
                </a:solidFill>
                <a:latin typeface="Calibri"/>
                <a:ea typeface="Calibri"/>
                <a:cs typeface="Calibri"/>
                <a:sym typeface="Calibri"/>
              </a:rPr>
              <a:t>Animateurs de Santé Publique (ASP), </a:t>
            </a:r>
            <a:endParaRPr/>
          </a:p>
          <a:p>
            <a:pPr marL="342900" marR="0" lvl="0" indent="-342900" algn="l" rtl="0">
              <a:spcBef>
                <a:spcPts val="0"/>
              </a:spcBef>
              <a:spcAft>
                <a:spcPts val="0"/>
              </a:spcAft>
              <a:buClr>
                <a:srgbClr val="000000"/>
              </a:buClr>
              <a:buSzPts val="2000"/>
              <a:buFont typeface="Arial"/>
              <a:buChar char="•"/>
            </a:pPr>
            <a:r>
              <a:rPr lang="fr-FR" sz="2000">
                <a:solidFill>
                  <a:srgbClr val="000000"/>
                </a:solidFill>
                <a:latin typeface="Calibri"/>
                <a:ea typeface="Calibri"/>
                <a:cs typeface="Calibri"/>
                <a:sym typeface="Calibri"/>
              </a:rPr>
              <a:t>Coordinateurs de projets territoriaux de santé : </a:t>
            </a:r>
            <a:endParaRPr/>
          </a:p>
          <a:p>
            <a:pPr marL="800100" marR="0" lvl="1" indent="-342900" algn="l" rtl="0">
              <a:spcBef>
                <a:spcPts val="0"/>
              </a:spcBef>
              <a:spcAft>
                <a:spcPts val="0"/>
              </a:spcAft>
              <a:buClr>
                <a:srgbClr val="000000"/>
              </a:buClr>
              <a:buSzPts val="2000"/>
              <a:buFont typeface="Arial"/>
              <a:buChar char="•"/>
            </a:pPr>
            <a:r>
              <a:rPr lang="fr-FR" sz="2000" b="0" i="0" u="none" strike="noStrike" cap="none">
                <a:solidFill>
                  <a:srgbClr val="000000"/>
                </a:solidFill>
                <a:latin typeface="Calibri"/>
                <a:ea typeface="Calibri"/>
                <a:cs typeface="Calibri"/>
                <a:sym typeface="Calibri"/>
              </a:rPr>
              <a:t>Contrats Locaux de Santé (CLS)</a:t>
            </a:r>
            <a:endParaRPr/>
          </a:p>
          <a:p>
            <a:pPr marL="800100" marR="0" lvl="1" indent="-342900" algn="l" rtl="0">
              <a:spcBef>
                <a:spcPts val="0"/>
              </a:spcBef>
              <a:spcAft>
                <a:spcPts val="0"/>
              </a:spcAft>
              <a:buClr>
                <a:srgbClr val="000000"/>
              </a:buClr>
              <a:buSzPts val="2000"/>
              <a:buFont typeface="Arial"/>
              <a:buChar char="•"/>
            </a:pPr>
            <a:r>
              <a:rPr lang="fr-FR" sz="2000" b="0" i="0" u="none" strike="noStrike" cap="none">
                <a:solidFill>
                  <a:srgbClr val="000000"/>
                </a:solidFill>
                <a:latin typeface="Calibri"/>
                <a:ea typeface="Calibri"/>
                <a:cs typeface="Calibri"/>
                <a:sym typeface="Calibri"/>
              </a:rPr>
              <a:t>Ateliers Santé Ville (ASV)</a:t>
            </a:r>
            <a:endParaRPr/>
          </a:p>
          <a:p>
            <a:pPr marL="800100" marR="0" lvl="1" indent="-342900" algn="l" rtl="0">
              <a:spcBef>
                <a:spcPts val="0"/>
              </a:spcBef>
              <a:spcAft>
                <a:spcPts val="0"/>
              </a:spcAft>
              <a:buClr>
                <a:srgbClr val="000000"/>
              </a:buClr>
              <a:buSzPts val="2000"/>
              <a:buFont typeface="Arial"/>
              <a:buChar char="•"/>
            </a:pPr>
            <a:r>
              <a:rPr lang="fr-FR" sz="2000" b="0" i="0" u="none" strike="noStrike" cap="none">
                <a:solidFill>
                  <a:srgbClr val="000000"/>
                </a:solidFill>
                <a:latin typeface="Calibri"/>
                <a:ea typeface="Calibri"/>
                <a:cs typeface="Calibri"/>
                <a:sym typeface="Calibri"/>
              </a:rPr>
              <a:t>Conseils Locaux de Santé Mentale (CLSM)</a:t>
            </a:r>
            <a:endParaRPr/>
          </a:p>
          <a:p>
            <a:pPr marL="457200" marR="0" lvl="1" indent="0" algn="l" rtl="0">
              <a:spcBef>
                <a:spcPts val="0"/>
              </a:spcBef>
              <a:spcAft>
                <a:spcPts val="0"/>
              </a:spcAft>
              <a:buNone/>
            </a:pPr>
            <a:endParaRPr sz="2000" b="0" i="0" u="none" strike="noStrike" cap="none">
              <a:solidFill>
                <a:srgbClr val="000000"/>
              </a:solidFill>
              <a:latin typeface="Calibri"/>
              <a:ea typeface="Calibri"/>
              <a:cs typeface="Calibri"/>
              <a:sym typeface="Calibri"/>
            </a:endParaRPr>
          </a:p>
          <a:p>
            <a:pPr marL="0" marR="0" lvl="0" indent="0" algn="l" rtl="0">
              <a:spcBef>
                <a:spcPts val="0"/>
              </a:spcBef>
              <a:spcAft>
                <a:spcPts val="0"/>
              </a:spcAft>
              <a:buNone/>
            </a:pPr>
            <a:r>
              <a:rPr lang="fr-FR" sz="2000">
                <a:solidFill>
                  <a:srgbClr val="000000"/>
                </a:solidFill>
                <a:latin typeface="Calibri"/>
                <a:ea typeface="Calibri"/>
                <a:cs typeface="Calibri"/>
                <a:sym typeface="Calibri"/>
              </a:rPr>
              <a:t>=&gt; des 12 départements de Nouvelle-Aquitaine</a:t>
            </a:r>
            <a:endParaRPr/>
          </a:p>
          <a:p>
            <a:pPr marL="0" marR="0" lvl="0" indent="0" algn="l" rtl="0">
              <a:spcBef>
                <a:spcPts val="0"/>
              </a:spcBef>
              <a:spcAft>
                <a:spcPts val="0"/>
              </a:spcAft>
              <a:buNone/>
            </a:pPr>
            <a:endParaRPr sz="2000" b="1">
              <a:solidFill>
                <a:srgbClr val="000000"/>
              </a:solidFill>
              <a:latin typeface="Calibri"/>
              <a:ea typeface="Calibri"/>
              <a:cs typeface="Calibri"/>
              <a:sym typeface="Calibri"/>
            </a:endParaRPr>
          </a:p>
          <a:p>
            <a:pPr marL="0" marR="0" lvl="0" indent="0" algn="ctr" rtl="0">
              <a:spcBef>
                <a:spcPts val="0"/>
              </a:spcBef>
              <a:spcAft>
                <a:spcPts val="0"/>
              </a:spcAft>
              <a:buNone/>
            </a:pPr>
            <a:endParaRPr sz="1200" b="1">
              <a:solidFill>
                <a:srgbClr val="000000"/>
              </a:solidFill>
              <a:latin typeface="Calibri"/>
              <a:ea typeface="Calibri"/>
              <a:cs typeface="Calibri"/>
              <a:sym typeface="Calibri"/>
            </a:endParaRPr>
          </a:p>
        </p:txBody>
      </p:sp>
      <p:sp>
        <p:nvSpPr>
          <p:cNvPr id="487" name="Google Shape;487;p6"/>
          <p:cNvSpPr/>
          <p:nvPr/>
        </p:nvSpPr>
        <p:spPr>
          <a:xfrm>
            <a:off x="5782614" y="1810953"/>
            <a:ext cx="6220496" cy="3970318"/>
          </a:xfrm>
          <a:prstGeom prst="rect">
            <a:avLst/>
          </a:prstGeom>
          <a:solidFill>
            <a:schemeClr val="accent1"/>
          </a:solidFill>
          <a:ln w="12700" cap="flat" cmpd="sng">
            <a:solidFill>
              <a:srgbClr val="42719B"/>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000" b="1">
                <a:solidFill>
                  <a:schemeClr val="lt1"/>
                </a:solidFill>
                <a:latin typeface="Calibri"/>
                <a:ea typeface="Calibri"/>
                <a:cs typeface="Calibri"/>
                <a:sym typeface="Calibri"/>
              </a:rPr>
              <a:t>2 thématiques traitées par an, à travers : </a:t>
            </a:r>
            <a:endParaRPr/>
          </a:p>
          <a:p>
            <a:pPr marL="0" marR="0" lvl="0" indent="0" algn="l" rtl="0">
              <a:spcBef>
                <a:spcPts val="0"/>
              </a:spcBef>
              <a:spcAft>
                <a:spcPts val="0"/>
              </a:spcAft>
              <a:buNone/>
            </a:pPr>
            <a:endParaRPr sz="2000" b="1">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000"/>
              <a:buFont typeface="Arial"/>
              <a:buChar char="•"/>
            </a:pPr>
            <a:r>
              <a:rPr lang="fr-FR" sz="2000" b="1">
                <a:solidFill>
                  <a:schemeClr val="lt1"/>
                </a:solidFill>
                <a:latin typeface="Calibri"/>
                <a:ea typeface="Calibri"/>
                <a:cs typeface="Calibri"/>
                <a:sym typeface="Calibri"/>
              </a:rPr>
              <a:t>Des Temps d’Echanges de Pratiques (TEP) régionaux :</a:t>
            </a:r>
            <a:endParaRPr/>
          </a:p>
          <a:p>
            <a:pPr marL="800100" marR="0" lvl="1" indent="-342900" algn="l" rtl="0">
              <a:spcBef>
                <a:spcPts val="0"/>
              </a:spcBef>
              <a:spcAft>
                <a:spcPts val="0"/>
              </a:spcAft>
              <a:buClr>
                <a:schemeClr val="lt1"/>
              </a:buClr>
              <a:buSzPts val="2000"/>
              <a:buFont typeface="Arial"/>
              <a:buChar char="•"/>
            </a:pPr>
            <a:r>
              <a:rPr lang="fr-FR" sz="2000" b="0" i="0" u="none" strike="noStrike" cap="none">
                <a:solidFill>
                  <a:schemeClr val="lt1"/>
                </a:solidFill>
                <a:latin typeface="Calibri"/>
                <a:ea typeface="Calibri"/>
                <a:cs typeface="Calibri"/>
                <a:sym typeface="Calibri"/>
              </a:rPr>
              <a:t>2 sessions régionales au choix par thématique</a:t>
            </a:r>
            <a:endParaRPr/>
          </a:p>
          <a:p>
            <a:pPr marL="800100" marR="0" lvl="1" indent="-342900" algn="l" rtl="0">
              <a:spcBef>
                <a:spcPts val="0"/>
              </a:spcBef>
              <a:spcAft>
                <a:spcPts val="0"/>
              </a:spcAft>
              <a:buClr>
                <a:schemeClr val="lt1"/>
              </a:buClr>
              <a:buSzPts val="2000"/>
              <a:buFont typeface="Arial"/>
              <a:buChar char="•"/>
            </a:pPr>
            <a:r>
              <a:rPr lang="fr-FR" sz="2000" b="0" i="0" u="none" strike="noStrike" cap="none">
                <a:solidFill>
                  <a:schemeClr val="lt1"/>
                </a:solidFill>
                <a:latin typeface="Calibri"/>
                <a:ea typeface="Calibri"/>
                <a:cs typeface="Calibri"/>
                <a:sym typeface="Calibri"/>
              </a:rPr>
              <a:t>½ journée (en visioconférence)</a:t>
            </a:r>
            <a:endParaRPr/>
          </a:p>
          <a:p>
            <a:pPr marL="457200" marR="0" lvl="1" indent="0" algn="l" rtl="0">
              <a:spcBef>
                <a:spcPts val="0"/>
              </a:spcBef>
              <a:spcAft>
                <a:spcPts val="0"/>
              </a:spcAft>
              <a:buNone/>
            </a:pPr>
            <a:endParaRPr sz="2000" b="0" i="0" u="none" strike="noStrike" cap="none">
              <a:solidFill>
                <a:schemeClr val="lt1"/>
              </a:solidFill>
              <a:latin typeface="Calibri"/>
              <a:ea typeface="Calibri"/>
              <a:cs typeface="Calibri"/>
              <a:sym typeface="Calibri"/>
            </a:endParaRPr>
          </a:p>
          <a:p>
            <a:pPr marL="457200" marR="0" lvl="1" indent="0" algn="l" rtl="0">
              <a:spcBef>
                <a:spcPts val="0"/>
              </a:spcBef>
              <a:spcAft>
                <a:spcPts val="0"/>
              </a:spcAft>
              <a:buNone/>
            </a:pPr>
            <a:endParaRPr sz="2000" b="0" i="0" u="none" strike="noStrike" cap="none">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000"/>
              <a:buFont typeface="Arial"/>
              <a:buChar char="•"/>
            </a:pPr>
            <a:r>
              <a:rPr lang="fr-FR" sz="2000" b="1">
                <a:solidFill>
                  <a:schemeClr val="lt1"/>
                </a:solidFill>
                <a:latin typeface="Calibri"/>
                <a:ea typeface="Calibri"/>
                <a:cs typeface="Calibri"/>
                <a:sym typeface="Calibri"/>
              </a:rPr>
              <a:t>Un webinaire régional</a:t>
            </a:r>
            <a:endParaRPr/>
          </a:p>
          <a:p>
            <a:pPr marL="800100" marR="0" lvl="1" indent="-342900" algn="l" rtl="0">
              <a:spcBef>
                <a:spcPts val="0"/>
              </a:spcBef>
              <a:spcAft>
                <a:spcPts val="0"/>
              </a:spcAft>
              <a:buClr>
                <a:schemeClr val="lt1"/>
              </a:buClr>
              <a:buSzPts val="2000"/>
              <a:buFont typeface="Arial"/>
              <a:buChar char="•"/>
            </a:pPr>
            <a:r>
              <a:rPr lang="fr-FR" sz="2000" b="0" i="0" u="none" strike="noStrike" cap="none">
                <a:solidFill>
                  <a:schemeClr val="lt1"/>
                </a:solidFill>
                <a:latin typeface="Calibri"/>
                <a:ea typeface="Calibri"/>
                <a:cs typeface="Calibri"/>
                <a:sym typeface="Calibri"/>
              </a:rPr>
              <a:t>Sur la même thématique, à 6 mois des TEP</a:t>
            </a:r>
            <a:endParaRPr/>
          </a:p>
          <a:p>
            <a:pPr marL="800100" marR="0" lvl="1" indent="-342900" algn="l" rtl="0">
              <a:spcBef>
                <a:spcPts val="0"/>
              </a:spcBef>
              <a:spcAft>
                <a:spcPts val="0"/>
              </a:spcAft>
              <a:buClr>
                <a:schemeClr val="lt1"/>
              </a:buClr>
              <a:buSzPts val="2000"/>
              <a:buFont typeface="Arial"/>
              <a:buChar char="•"/>
            </a:pPr>
            <a:r>
              <a:rPr lang="fr-FR" sz="2000" b="0" i="0" u="none" strike="noStrike" cap="none">
                <a:solidFill>
                  <a:schemeClr val="lt1"/>
                </a:solidFill>
                <a:latin typeface="Calibri"/>
                <a:ea typeface="Calibri"/>
                <a:cs typeface="Calibri"/>
                <a:sym typeface="Calibri"/>
              </a:rPr>
              <a:t>Des enjeux et éclairages nationaux et régionaux</a:t>
            </a:r>
            <a:endParaRPr/>
          </a:p>
          <a:p>
            <a:pPr marL="342900" marR="0" lvl="0" indent="-215900" algn="l" rtl="0">
              <a:spcBef>
                <a:spcPts val="0"/>
              </a:spcBef>
              <a:spcAft>
                <a:spcPts val="0"/>
              </a:spcAft>
              <a:buClr>
                <a:schemeClr val="dk1"/>
              </a:buClr>
              <a:buSzPts val="2000"/>
              <a:buFont typeface="Arial"/>
              <a:buNone/>
            </a:pPr>
            <a:endParaRPr sz="20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000"/>
              <a:buFont typeface="Arial"/>
              <a:buChar char="•"/>
            </a:pPr>
            <a:r>
              <a:rPr lang="fr-FR" sz="2000" b="1">
                <a:solidFill>
                  <a:schemeClr val="lt1"/>
                </a:solidFill>
                <a:latin typeface="Calibri"/>
                <a:ea typeface="Calibri"/>
                <a:cs typeface="Calibri"/>
                <a:sym typeface="Calibri"/>
              </a:rPr>
              <a:t>Un espace Wakelet </a:t>
            </a:r>
            <a:r>
              <a:rPr lang="fr-FR" sz="2000">
                <a:solidFill>
                  <a:schemeClr val="lt1"/>
                </a:solidFill>
                <a:latin typeface="Calibri"/>
                <a:ea typeface="Calibri"/>
                <a:cs typeface="Calibri"/>
                <a:sym typeface="Calibri"/>
              </a:rPr>
              <a:t>=&gt; ressources et capitalisation</a:t>
            </a:r>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488" name="Google Shape;488;p6"/>
          <p:cNvSpPr/>
          <p:nvPr/>
        </p:nvSpPr>
        <p:spPr>
          <a:xfrm>
            <a:off x="6235905" y="3491312"/>
            <a:ext cx="231900" cy="438000"/>
          </a:xfrm>
          <a:prstGeom prst="downArrow">
            <a:avLst>
              <a:gd name="adj1" fmla="val 50000"/>
              <a:gd name="adj2" fmla="val 50000"/>
            </a:avLst>
          </a:prstGeom>
          <a:solidFill>
            <a:schemeClr val="lt1"/>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gefe1b914e6_0_12"/>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Le</a:t>
            </a:r>
            <a:r>
              <a:rPr lang="fr-FR" sz="2400" b="1">
                <a:solidFill>
                  <a:srgbClr val="007D40"/>
                </a:solidFill>
              </a:rPr>
              <a:t> cadrage : Priorité de Santé Mentale</a:t>
            </a:r>
            <a:endParaRPr/>
          </a:p>
        </p:txBody>
      </p:sp>
      <p:sp>
        <p:nvSpPr>
          <p:cNvPr id="494" name="Google Shape;494;gefe1b914e6_0_12"/>
          <p:cNvSpPr/>
          <p:nvPr/>
        </p:nvSpPr>
        <p:spPr>
          <a:xfrm>
            <a:off x="845128" y="1389933"/>
            <a:ext cx="10720200" cy="3801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1800">
                <a:solidFill>
                  <a:schemeClr val="dk2"/>
                </a:solidFill>
                <a:latin typeface="Calibri"/>
                <a:ea typeface="Calibri"/>
                <a:cs typeface="Calibri"/>
                <a:sym typeface="Calibri"/>
              </a:rPr>
              <a:t>Sophie LEFEVRE</a:t>
            </a:r>
            <a:endParaRPr sz="1800">
              <a:solidFill>
                <a:schemeClr val="dk2"/>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Font typeface="Arial"/>
              <a:buNone/>
            </a:pPr>
            <a:r>
              <a:rPr lang="fr-FR" sz="1800">
                <a:solidFill>
                  <a:schemeClr val="dk2"/>
                </a:solidFill>
                <a:latin typeface="Calibri"/>
                <a:ea typeface="Calibri"/>
                <a:cs typeface="Calibri"/>
                <a:sym typeface="Calibri"/>
              </a:rPr>
              <a:t>Chargée de mission </a:t>
            </a:r>
            <a:br>
              <a:rPr lang="fr-FR" sz="1800">
                <a:solidFill>
                  <a:schemeClr val="dk2"/>
                </a:solidFill>
                <a:latin typeface="Calibri"/>
                <a:ea typeface="Calibri"/>
                <a:cs typeface="Calibri"/>
                <a:sym typeface="Calibri"/>
              </a:rPr>
            </a:br>
            <a:r>
              <a:rPr lang="fr-FR" sz="1800">
                <a:solidFill>
                  <a:schemeClr val="dk2"/>
                </a:solidFill>
                <a:latin typeface="Calibri"/>
                <a:ea typeface="Calibri"/>
                <a:cs typeface="Calibri"/>
                <a:sym typeface="Calibri"/>
              </a:rPr>
              <a:t>Direction de la Santé Publique - Pôle Prévention et Promotion de la Santé - ARS N-A</a:t>
            </a:r>
            <a:endParaRPr sz="1800">
              <a:solidFill>
                <a:schemeClr val="dk2"/>
              </a:solidFill>
              <a:latin typeface="Calibri"/>
              <a:ea typeface="Calibri"/>
              <a:cs typeface="Calibri"/>
              <a:sym typeface="Calibri"/>
            </a:endParaRPr>
          </a:p>
          <a:p>
            <a:pPr marL="457200" marR="0" lvl="0" indent="0" algn="l" rtl="0">
              <a:spcBef>
                <a:spcPts val="1200"/>
              </a:spcBef>
              <a:spcAft>
                <a:spcPts val="0"/>
              </a:spcAft>
              <a:buNone/>
            </a:pPr>
            <a:endParaRPr sz="2200">
              <a:solidFill>
                <a:schemeClr val="accent1"/>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a:solidFill>
                  <a:schemeClr val="accent1"/>
                </a:solidFill>
                <a:latin typeface="Calibri"/>
                <a:ea typeface="Calibri"/>
                <a:cs typeface="Calibri"/>
                <a:sym typeface="Calibri"/>
              </a:rPr>
              <a:t>Feuille de route nationale</a:t>
            </a:r>
            <a:r>
              <a:rPr lang="fr-FR" sz="2000">
                <a:latin typeface="Calibri"/>
                <a:ea typeface="Calibri"/>
                <a:cs typeface="Calibri"/>
                <a:sym typeface="Calibri"/>
              </a:rPr>
              <a:t> « Santé Mentale et Psychiatrie »</a:t>
            </a:r>
            <a:endParaRPr sz="200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a:solidFill>
                  <a:schemeClr val="accent1"/>
                </a:solidFill>
                <a:latin typeface="Calibri"/>
                <a:ea typeface="Calibri"/>
                <a:cs typeface="Calibri"/>
                <a:sym typeface="Calibri"/>
              </a:rPr>
              <a:t>Stratégie régionale</a:t>
            </a:r>
            <a:r>
              <a:rPr lang="fr-FR" sz="2000">
                <a:latin typeface="Calibri"/>
                <a:ea typeface="Calibri"/>
                <a:cs typeface="Calibri"/>
                <a:sym typeface="Calibri"/>
              </a:rPr>
              <a:t> « Promotion de la Santé Mentale et Prévention du Suicide »</a:t>
            </a:r>
            <a:endParaRPr sz="200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a:solidFill>
                  <a:schemeClr val="accent1"/>
                </a:solidFill>
                <a:latin typeface="Calibri"/>
                <a:ea typeface="Calibri"/>
                <a:cs typeface="Calibri"/>
                <a:sym typeface="Calibri"/>
              </a:rPr>
              <a:t>Les priorités et perspectives</a:t>
            </a:r>
            <a:endParaRPr sz="2000" b="1">
              <a:solidFill>
                <a:schemeClr val="accent1"/>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7"/>
          <p:cNvSpPr txBox="1">
            <a:spLocks noGrp="1"/>
          </p:cNvSpPr>
          <p:nvPr>
            <p:ph type="title"/>
          </p:nvPr>
        </p:nvSpPr>
        <p:spPr>
          <a:xfrm>
            <a:off x="845127" y="365760"/>
            <a:ext cx="10515600" cy="13255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latin typeface="Calibri"/>
                <a:ea typeface="Calibri"/>
                <a:cs typeface="Calibri"/>
                <a:sym typeface="Calibri"/>
              </a:rPr>
              <a:t>Les supports proposés</a:t>
            </a:r>
            <a:endParaRPr/>
          </a:p>
        </p:txBody>
      </p:sp>
      <p:sp>
        <p:nvSpPr>
          <p:cNvPr id="500" name="Google Shape;500;p7"/>
          <p:cNvSpPr txBox="1">
            <a:spLocks noGrp="1"/>
          </p:cNvSpPr>
          <p:nvPr>
            <p:ph type="body" idx="1"/>
          </p:nvPr>
        </p:nvSpPr>
        <p:spPr>
          <a:xfrm>
            <a:off x="845128" y="1584104"/>
            <a:ext cx="5156428" cy="468790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fr-FR">
                <a:solidFill>
                  <a:schemeClr val="accent6"/>
                </a:solidFill>
              </a:rPr>
              <a:t>Wakelet</a:t>
            </a:r>
            <a:endParaRPr>
              <a:solidFill>
                <a:schemeClr val="accent6"/>
              </a:solidFill>
            </a:endParaRPr>
          </a:p>
          <a:p>
            <a:pPr marL="0" lvl="0" indent="0" algn="l" rtl="0">
              <a:lnSpc>
                <a:spcPct val="90000"/>
              </a:lnSpc>
              <a:spcBef>
                <a:spcPts val="1000"/>
              </a:spcBef>
              <a:spcAft>
                <a:spcPts val="0"/>
              </a:spcAft>
              <a:buSzPts val="3600"/>
              <a:buNone/>
            </a:pPr>
            <a:endParaRPr>
              <a:solidFill>
                <a:schemeClr val="accent6"/>
              </a:solidFill>
            </a:endParaRPr>
          </a:p>
          <a:p>
            <a:pPr marL="0" lvl="0" indent="0" algn="l" rtl="0">
              <a:lnSpc>
                <a:spcPct val="90000"/>
              </a:lnSpc>
              <a:spcBef>
                <a:spcPts val="1000"/>
              </a:spcBef>
              <a:spcAft>
                <a:spcPts val="0"/>
              </a:spcAft>
              <a:buSzPts val="2100"/>
              <a:buNone/>
            </a:pPr>
            <a:endParaRPr sz="2100" u="sng">
              <a:solidFill>
                <a:schemeClr val="hlink"/>
              </a:solidFill>
              <a:hlinkClick r:id="rId3"/>
            </a:endParaRPr>
          </a:p>
          <a:p>
            <a:pPr marL="0" lvl="0" indent="0" algn="l" rtl="0">
              <a:lnSpc>
                <a:spcPct val="90000"/>
              </a:lnSpc>
              <a:spcBef>
                <a:spcPts val="1000"/>
              </a:spcBef>
              <a:spcAft>
                <a:spcPts val="0"/>
              </a:spcAft>
              <a:buSzPts val="3600"/>
              <a:buNone/>
            </a:pPr>
            <a:endParaRPr>
              <a:solidFill>
                <a:schemeClr val="accent6"/>
              </a:solidFill>
            </a:endParaRPr>
          </a:p>
          <a:p>
            <a:pPr marL="0" lvl="0" indent="0" algn="l" rtl="0">
              <a:lnSpc>
                <a:spcPct val="90000"/>
              </a:lnSpc>
              <a:spcBef>
                <a:spcPts val="1000"/>
              </a:spcBef>
              <a:spcAft>
                <a:spcPts val="0"/>
              </a:spcAft>
              <a:buSzPts val="3600"/>
              <a:buNone/>
            </a:pPr>
            <a:endParaRPr>
              <a:solidFill>
                <a:schemeClr val="accent6"/>
              </a:solidFill>
            </a:endParaRPr>
          </a:p>
          <a:p>
            <a:pPr marL="0" lvl="0" indent="0" algn="l" rtl="0">
              <a:lnSpc>
                <a:spcPct val="90000"/>
              </a:lnSpc>
              <a:spcBef>
                <a:spcPts val="1000"/>
              </a:spcBef>
              <a:spcAft>
                <a:spcPts val="0"/>
              </a:spcAft>
              <a:buSzPts val="3600"/>
              <a:buNone/>
            </a:pPr>
            <a:endParaRPr>
              <a:solidFill>
                <a:schemeClr val="accent6"/>
              </a:solidFill>
            </a:endParaRPr>
          </a:p>
          <a:p>
            <a:pPr marL="0" lvl="0" indent="0" algn="l" rtl="0">
              <a:lnSpc>
                <a:spcPct val="90000"/>
              </a:lnSpc>
              <a:spcBef>
                <a:spcPts val="1000"/>
              </a:spcBef>
              <a:spcAft>
                <a:spcPts val="0"/>
              </a:spcAft>
              <a:buSzPts val="3600"/>
              <a:buNone/>
            </a:pPr>
            <a:endParaRPr>
              <a:solidFill>
                <a:schemeClr val="accent6"/>
              </a:solidFill>
            </a:endParaRPr>
          </a:p>
          <a:p>
            <a:pPr marL="571500" lvl="0" indent="0" algn="l" rtl="0">
              <a:lnSpc>
                <a:spcPct val="90000"/>
              </a:lnSpc>
              <a:spcBef>
                <a:spcPts val="1000"/>
              </a:spcBef>
              <a:spcAft>
                <a:spcPts val="0"/>
              </a:spcAft>
              <a:buNone/>
            </a:pPr>
            <a:endParaRPr/>
          </a:p>
        </p:txBody>
      </p:sp>
      <p:sp>
        <p:nvSpPr>
          <p:cNvPr id="501" name="Google Shape;501;p7"/>
          <p:cNvSpPr txBox="1"/>
          <p:nvPr/>
        </p:nvSpPr>
        <p:spPr>
          <a:xfrm>
            <a:off x="6574452" y="752940"/>
            <a:ext cx="5156428" cy="435133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6600"/>
              </a:buClr>
              <a:buSzPts val="2100"/>
              <a:buFont typeface="Arial"/>
              <a:buNone/>
            </a:pPr>
            <a:endParaRPr sz="21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endParaRPr>
          </a:p>
          <a:p>
            <a:pPr marL="0" marR="0" lvl="0" indent="0" algn="l" rtl="0">
              <a:lnSpc>
                <a:spcPct val="90000"/>
              </a:lnSpc>
              <a:spcBef>
                <a:spcPts val="1000"/>
              </a:spcBef>
              <a:spcAft>
                <a:spcPts val="0"/>
              </a:spcAft>
              <a:buClr>
                <a:srgbClr val="006600"/>
              </a:buClr>
              <a:buSzPts val="3600"/>
              <a:buFont typeface="Arial"/>
              <a:buNone/>
            </a:pPr>
            <a:endParaRPr sz="3600">
              <a:solidFill>
                <a:schemeClr val="accent6"/>
              </a:solidFill>
              <a:latin typeface="Calibri"/>
              <a:ea typeface="Calibri"/>
              <a:cs typeface="Calibri"/>
              <a:sym typeface="Calibri"/>
            </a:endParaRPr>
          </a:p>
          <a:p>
            <a:pPr marL="0" marR="0" lvl="0" indent="0" algn="l" rtl="0">
              <a:lnSpc>
                <a:spcPct val="90000"/>
              </a:lnSpc>
              <a:spcBef>
                <a:spcPts val="1000"/>
              </a:spcBef>
              <a:spcAft>
                <a:spcPts val="0"/>
              </a:spcAft>
              <a:buClr>
                <a:srgbClr val="006600"/>
              </a:buClr>
              <a:buSzPts val="3600"/>
              <a:buFont typeface="Arial"/>
              <a:buNone/>
            </a:pPr>
            <a:endParaRPr sz="3600">
              <a:solidFill>
                <a:schemeClr val="accent6"/>
              </a:solidFill>
              <a:latin typeface="Calibri"/>
              <a:ea typeface="Calibri"/>
              <a:cs typeface="Calibri"/>
              <a:sym typeface="Calibri"/>
            </a:endParaRPr>
          </a:p>
          <a:p>
            <a:pPr marL="0" marR="0" lvl="0" indent="0" algn="l" rtl="0">
              <a:lnSpc>
                <a:spcPct val="90000"/>
              </a:lnSpc>
              <a:spcBef>
                <a:spcPts val="1000"/>
              </a:spcBef>
              <a:spcAft>
                <a:spcPts val="0"/>
              </a:spcAft>
              <a:buClr>
                <a:srgbClr val="006600"/>
              </a:buClr>
              <a:buSzPts val="3600"/>
              <a:buFont typeface="Arial"/>
              <a:buNone/>
            </a:pPr>
            <a:endParaRPr sz="3600">
              <a:solidFill>
                <a:schemeClr val="dk1"/>
              </a:solidFill>
              <a:latin typeface="Calibri"/>
              <a:ea typeface="Calibri"/>
              <a:cs typeface="Calibri"/>
              <a:sym typeface="Calibri"/>
            </a:endParaRPr>
          </a:p>
        </p:txBody>
      </p:sp>
      <p:grpSp>
        <p:nvGrpSpPr>
          <p:cNvPr id="502" name="Google Shape;502;p7"/>
          <p:cNvGrpSpPr/>
          <p:nvPr/>
        </p:nvGrpSpPr>
        <p:grpSpPr>
          <a:xfrm>
            <a:off x="1233615" y="2147353"/>
            <a:ext cx="10108777" cy="2642619"/>
            <a:chOff x="9391" y="340063"/>
            <a:chExt cx="10108777" cy="2642619"/>
          </a:xfrm>
        </p:grpSpPr>
        <p:sp>
          <p:nvSpPr>
            <p:cNvPr id="503" name="Google Shape;503;p7"/>
            <p:cNvSpPr/>
            <p:nvPr/>
          </p:nvSpPr>
          <p:spPr>
            <a:xfrm>
              <a:off x="9391" y="340063"/>
              <a:ext cx="1943995" cy="2642619"/>
            </a:xfrm>
            <a:prstGeom prst="roundRect">
              <a:avLst>
                <a:gd name="adj" fmla="val 10000"/>
              </a:avLst>
            </a:prstGeom>
            <a:solidFill>
              <a:srgbClr val="4372C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7"/>
            <p:cNvSpPr txBox="1"/>
            <p:nvPr/>
          </p:nvSpPr>
          <p:spPr>
            <a:xfrm>
              <a:off x="66329" y="397001"/>
              <a:ext cx="1830119" cy="2528743"/>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None/>
              </a:pPr>
              <a:r>
                <a:rPr lang="fr-FR" sz="2000">
                  <a:solidFill>
                    <a:schemeClr val="lt1"/>
                  </a:solidFill>
                  <a:latin typeface="Calibri"/>
                  <a:ea typeface="Calibri"/>
                  <a:cs typeface="Calibri"/>
                  <a:sym typeface="Calibri"/>
                </a:rPr>
                <a:t>1 espace dédié au programme d’échanges de la mission S&amp;T </a:t>
              </a:r>
              <a:endParaRPr/>
            </a:p>
            <a:p>
              <a:pPr marL="0" marR="0" lvl="0" indent="0" algn="ctr" rtl="0">
                <a:lnSpc>
                  <a:spcPct val="90000"/>
                </a:lnSpc>
                <a:spcBef>
                  <a:spcPts val="700"/>
                </a:spcBef>
                <a:spcAft>
                  <a:spcPts val="0"/>
                </a:spcAft>
                <a:buNone/>
              </a:pPr>
              <a:r>
                <a:rPr lang="fr-FR" sz="2000"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https://wakelet.com/spaces/-qVuBAOBmE3Z4KX9Wul7o </a:t>
              </a:r>
              <a:endParaRPr sz="2000">
                <a:solidFill>
                  <a:schemeClr val="lt1"/>
                </a:solidFill>
                <a:latin typeface="Calibri"/>
                <a:ea typeface="Calibri"/>
                <a:cs typeface="Calibri"/>
                <a:sym typeface="Calibri"/>
              </a:endParaRPr>
            </a:p>
          </p:txBody>
        </p:sp>
        <p:sp>
          <p:nvSpPr>
            <p:cNvPr id="505" name="Google Shape;505;p7"/>
            <p:cNvSpPr/>
            <p:nvPr/>
          </p:nvSpPr>
          <p:spPr>
            <a:xfrm>
              <a:off x="2147786" y="1420318"/>
              <a:ext cx="412127" cy="482110"/>
            </a:xfrm>
            <a:prstGeom prst="rightArrow">
              <a:avLst>
                <a:gd name="adj1" fmla="val 60000"/>
                <a:gd name="adj2" fmla="val 50000"/>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7"/>
            <p:cNvSpPr txBox="1"/>
            <p:nvPr/>
          </p:nvSpPr>
          <p:spPr>
            <a:xfrm>
              <a:off x="2147786" y="1516740"/>
              <a:ext cx="288489" cy="28926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300">
                <a:solidFill>
                  <a:schemeClr val="lt1"/>
                </a:solidFill>
                <a:latin typeface="Calibri"/>
                <a:ea typeface="Calibri"/>
                <a:cs typeface="Calibri"/>
                <a:sym typeface="Calibri"/>
              </a:endParaRPr>
            </a:p>
          </p:txBody>
        </p:sp>
        <p:sp>
          <p:nvSpPr>
            <p:cNvPr id="507" name="Google Shape;507;p7"/>
            <p:cNvSpPr/>
            <p:nvPr/>
          </p:nvSpPr>
          <p:spPr>
            <a:xfrm>
              <a:off x="2730985" y="340063"/>
              <a:ext cx="1943995" cy="2642619"/>
            </a:xfrm>
            <a:prstGeom prst="roundRect">
              <a:avLst>
                <a:gd name="adj" fmla="val 10000"/>
              </a:avLst>
            </a:prstGeom>
            <a:solidFill>
              <a:srgbClr val="43BCB8"/>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7"/>
            <p:cNvSpPr txBox="1"/>
            <p:nvPr/>
          </p:nvSpPr>
          <p:spPr>
            <a:xfrm>
              <a:off x="2787923" y="397001"/>
              <a:ext cx="1830119" cy="2528743"/>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None/>
              </a:pPr>
              <a:r>
                <a:rPr lang="fr-FR" sz="2000">
                  <a:solidFill>
                    <a:schemeClr val="lt1"/>
                  </a:solidFill>
                  <a:latin typeface="Calibri"/>
                  <a:ea typeface="Calibri"/>
                  <a:cs typeface="Calibri"/>
                  <a:sym typeface="Calibri"/>
                </a:rPr>
                <a:t>1 collection par évenement</a:t>
              </a:r>
              <a:endParaRPr/>
            </a:p>
            <a:p>
              <a:pPr marL="0" marR="0" lvl="0" indent="0" algn="ctr" rtl="0">
                <a:lnSpc>
                  <a:spcPct val="90000"/>
                </a:lnSpc>
                <a:spcBef>
                  <a:spcPts val="700"/>
                </a:spcBef>
                <a:spcAft>
                  <a:spcPts val="0"/>
                </a:spcAft>
                <a:buNone/>
              </a:pPr>
              <a:r>
                <a:rPr lang="fr-FR" sz="2000">
                  <a:solidFill>
                    <a:schemeClr val="lt1"/>
                  </a:solidFill>
                  <a:latin typeface="Calibri"/>
                  <a:ea typeface="Calibri"/>
                  <a:cs typeface="Calibri"/>
                  <a:sym typeface="Calibri"/>
                </a:rPr>
                <a:t>=&gt; TEP « Santé Mentale »: </a:t>
              </a:r>
              <a:r>
                <a:rPr lang="fr-FR" sz="2000"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https://wakelet.com/wake/wWBkXVgK7WNHiqwLoVsd0</a:t>
              </a:r>
              <a:endParaRPr sz="2000">
                <a:solidFill>
                  <a:schemeClr val="lt1"/>
                </a:solidFill>
                <a:latin typeface="Calibri"/>
                <a:ea typeface="Calibri"/>
                <a:cs typeface="Calibri"/>
                <a:sym typeface="Calibri"/>
              </a:endParaRPr>
            </a:p>
          </p:txBody>
        </p:sp>
        <p:sp>
          <p:nvSpPr>
            <p:cNvPr id="509" name="Google Shape;509;p7"/>
            <p:cNvSpPr/>
            <p:nvPr/>
          </p:nvSpPr>
          <p:spPr>
            <a:xfrm>
              <a:off x="4869380" y="1420318"/>
              <a:ext cx="412127" cy="482110"/>
            </a:xfrm>
            <a:prstGeom prst="rightArrow">
              <a:avLst>
                <a:gd name="adj1" fmla="val 60000"/>
                <a:gd name="adj2" fmla="val 50000"/>
              </a:avLst>
            </a:prstGeom>
            <a:solidFill>
              <a:srgbClr val="44B7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7"/>
            <p:cNvSpPr txBox="1"/>
            <p:nvPr/>
          </p:nvSpPr>
          <p:spPr>
            <a:xfrm>
              <a:off x="4869380" y="1516740"/>
              <a:ext cx="288489" cy="28926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300">
                <a:solidFill>
                  <a:schemeClr val="lt1"/>
                </a:solidFill>
                <a:latin typeface="Calibri"/>
                <a:ea typeface="Calibri"/>
                <a:cs typeface="Calibri"/>
                <a:sym typeface="Calibri"/>
              </a:endParaRPr>
            </a:p>
          </p:txBody>
        </p:sp>
        <p:sp>
          <p:nvSpPr>
            <p:cNvPr id="511" name="Google Shape;511;p7"/>
            <p:cNvSpPr/>
            <p:nvPr/>
          </p:nvSpPr>
          <p:spPr>
            <a:xfrm>
              <a:off x="5452579" y="340063"/>
              <a:ext cx="1943995" cy="2642619"/>
            </a:xfrm>
            <a:prstGeom prst="roundRect">
              <a:avLst>
                <a:gd name="adj" fmla="val 10000"/>
              </a:avLst>
            </a:prstGeom>
            <a:solidFill>
              <a:srgbClr val="45B36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7"/>
            <p:cNvSpPr txBox="1"/>
            <p:nvPr/>
          </p:nvSpPr>
          <p:spPr>
            <a:xfrm>
              <a:off x="5509517" y="397001"/>
              <a:ext cx="1830119" cy="2528743"/>
            </a:xfrm>
            <a:prstGeom prst="rect">
              <a:avLst/>
            </a:prstGeom>
            <a:noFill/>
            <a:ln>
              <a:noFill/>
            </a:ln>
          </p:spPr>
          <p:txBody>
            <a:bodyPr spcFirstLastPara="1" wrap="square" lIns="60950" tIns="60950" rIns="60950" bIns="60950" anchor="ctr" anchorCtr="0">
              <a:noAutofit/>
            </a:bodyPr>
            <a:lstStyle/>
            <a:p>
              <a:pPr marL="0" marR="0" lvl="0" indent="0" algn="l" rtl="0">
                <a:lnSpc>
                  <a:spcPct val="90000"/>
                </a:lnSpc>
                <a:spcBef>
                  <a:spcPts val="0"/>
                </a:spcBef>
                <a:spcAft>
                  <a:spcPts val="0"/>
                </a:spcAft>
                <a:buNone/>
              </a:pPr>
              <a:r>
                <a:rPr lang="fr-FR" sz="1600">
                  <a:solidFill>
                    <a:schemeClr val="lt1"/>
                  </a:solidFill>
                  <a:latin typeface="Calibri"/>
                  <a:ea typeface="Calibri"/>
                  <a:cs typeface="Calibri"/>
                  <a:sym typeface="Calibri"/>
                </a:rPr>
                <a:t>- Programme TEP</a:t>
              </a:r>
              <a:endParaRPr/>
            </a:p>
            <a:p>
              <a:pPr marL="0" marR="0" lvl="0" indent="0" algn="l" rtl="0">
                <a:lnSpc>
                  <a:spcPct val="90000"/>
                </a:lnSpc>
                <a:spcBef>
                  <a:spcPts val="560"/>
                </a:spcBef>
                <a:spcAft>
                  <a:spcPts val="0"/>
                </a:spcAft>
                <a:buNone/>
              </a:pPr>
              <a:r>
                <a:rPr lang="fr-FR" sz="1600">
                  <a:solidFill>
                    <a:schemeClr val="lt1"/>
                  </a:solidFill>
                  <a:latin typeface="Calibri"/>
                  <a:ea typeface="Calibri"/>
                  <a:cs typeface="Calibri"/>
                  <a:sym typeface="Calibri"/>
                </a:rPr>
                <a:t>- Outils numériques pour les échanges</a:t>
              </a:r>
              <a:endParaRPr/>
            </a:p>
            <a:p>
              <a:pPr marL="0" marR="0" lvl="0" indent="0" algn="l" rtl="0">
                <a:lnSpc>
                  <a:spcPct val="90000"/>
                </a:lnSpc>
                <a:spcBef>
                  <a:spcPts val="560"/>
                </a:spcBef>
                <a:spcAft>
                  <a:spcPts val="0"/>
                </a:spcAft>
                <a:buNone/>
              </a:pPr>
              <a:r>
                <a:rPr lang="fr-FR" sz="1600">
                  <a:solidFill>
                    <a:schemeClr val="lt1"/>
                  </a:solidFill>
                  <a:latin typeface="Calibri"/>
                  <a:ea typeface="Calibri"/>
                  <a:cs typeface="Calibri"/>
                  <a:sym typeface="Calibri"/>
                </a:rPr>
                <a:t>- Ressources sur le thème</a:t>
              </a:r>
              <a:endParaRPr/>
            </a:p>
            <a:p>
              <a:pPr marL="0" marR="0" lvl="0" indent="0" algn="l" rtl="0">
                <a:lnSpc>
                  <a:spcPct val="90000"/>
                </a:lnSpc>
                <a:spcBef>
                  <a:spcPts val="560"/>
                </a:spcBef>
                <a:spcAft>
                  <a:spcPts val="0"/>
                </a:spcAft>
                <a:buNone/>
              </a:pPr>
              <a:r>
                <a:rPr lang="fr-FR" sz="1600">
                  <a:solidFill>
                    <a:schemeClr val="lt1"/>
                  </a:solidFill>
                  <a:latin typeface="Calibri"/>
                  <a:ea typeface="Calibri"/>
                  <a:cs typeface="Calibri"/>
                  <a:sym typeface="Calibri"/>
                </a:rPr>
                <a:t>- Capitalisation : interventions et travaux</a:t>
              </a:r>
              <a:endParaRPr/>
            </a:p>
            <a:p>
              <a:pPr marL="0" marR="0" lvl="0" indent="0" algn="l" rtl="0">
                <a:lnSpc>
                  <a:spcPct val="90000"/>
                </a:lnSpc>
                <a:spcBef>
                  <a:spcPts val="560"/>
                </a:spcBef>
                <a:spcAft>
                  <a:spcPts val="0"/>
                </a:spcAft>
                <a:buNone/>
              </a:pPr>
              <a:endParaRPr sz="1600">
                <a:solidFill>
                  <a:schemeClr val="lt1"/>
                </a:solidFill>
                <a:latin typeface="Calibri"/>
                <a:ea typeface="Calibri"/>
                <a:cs typeface="Calibri"/>
                <a:sym typeface="Calibri"/>
              </a:endParaRPr>
            </a:p>
          </p:txBody>
        </p:sp>
        <p:sp>
          <p:nvSpPr>
            <p:cNvPr id="513" name="Google Shape;513;p7"/>
            <p:cNvSpPr/>
            <p:nvPr/>
          </p:nvSpPr>
          <p:spPr>
            <a:xfrm>
              <a:off x="7590975" y="1420318"/>
              <a:ext cx="412127" cy="482110"/>
            </a:xfrm>
            <a:prstGeom prst="rightArrow">
              <a:avLst>
                <a:gd name="adj1" fmla="val 60000"/>
                <a:gd name="adj2" fmla="val 50000"/>
              </a:avLst>
            </a:prstGeom>
            <a:solidFill>
              <a:srgbClr val="6FA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
            <p:cNvSpPr txBox="1"/>
            <p:nvPr/>
          </p:nvSpPr>
          <p:spPr>
            <a:xfrm>
              <a:off x="7590975" y="1516740"/>
              <a:ext cx="288489" cy="28926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300">
                <a:solidFill>
                  <a:schemeClr val="lt1"/>
                </a:solidFill>
                <a:latin typeface="Calibri"/>
                <a:ea typeface="Calibri"/>
                <a:cs typeface="Calibri"/>
                <a:sym typeface="Calibri"/>
              </a:endParaRPr>
            </a:p>
          </p:txBody>
        </p:sp>
        <p:sp>
          <p:nvSpPr>
            <p:cNvPr id="515" name="Google Shape;515;p7"/>
            <p:cNvSpPr/>
            <p:nvPr/>
          </p:nvSpPr>
          <p:spPr>
            <a:xfrm>
              <a:off x="8174173" y="340063"/>
              <a:ext cx="1943995" cy="2642619"/>
            </a:xfrm>
            <a:prstGeom prst="roundRect">
              <a:avLst>
                <a:gd name="adj" fmla="val 10000"/>
              </a:avLst>
            </a:prstGeom>
            <a:solidFill>
              <a:srgbClr val="6FAA47"/>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7"/>
            <p:cNvSpPr txBox="1"/>
            <p:nvPr/>
          </p:nvSpPr>
          <p:spPr>
            <a:xfrm>
              <a:off x="8231111" y="397001"/>
              <a:ext cx="1830119" cy="2528743"/>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fr-FR" sz="1600">
                  <a:solidFill>
                    <a:schemeClr val="lt1"/>
                  </a:solidFill>
                  <a:latin typeface="Calibri"/>
                  <a:ea typeface="Calibri"/>
                  <a:cs typeface="Calibri"/>
                  <a:sym typeface="Calibri"/>
                </a:rPr>
                <a:t>Accès à l’ensemble des acteurs ASP, CLS, ASV, CLSM néo-aquitains</a:t>
              </a:r>
              <a:endParaRPr/>
            </a:p>
            <a:p>
              <a:pPr marL="0" marR="0" lvl="0" indent="0" algn="ctr" rtl="0">
                <a:lnSpc>
                  <a:spcPct val="90000"/>
                </a:lnSpc>
                <a:spcBef>
                  <a:spcPts val="560"/>
                </a:spcBef>
                <a:spcAft>
                  <a:spcPts val="0"/>
                </a:spcAft>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None/>
              </a:pPr>
              <a:r>
                <a:rPr lang="fr-FR" sz="1600">
                  <a:solidFill>
                    <a:schemeClr val="lt1"/>
                  </a:solidFill>
                  <a:latin typeface="Calibri"/>
                  <a:ea typeface="Calibri"/>
                  <a:cs typeface="Calibri"/>
                  <a:sym typeface="Calibri"/>
                </a:rPr>
                <a:t>=&gt; Retrouvez le lien sur le blog « Santé &amp; Territoires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
          <p:cNvSpPr txBox="1"/>
          <p:nvPr/>
        </p:nvSpPr>
        <p:spPr>
          <a:xfrm>
            <a:off x="307975" y="527308"/>
            <a:ext cx="9361487" cy="90805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fr-FR" sz="3100" b="1">
                <a:solidFill>
                  <a:srgbClr val="0070C0"/>
                </a:solidFill>
                <a:latin typeface="Calibri"/>
                <a:ea typeface="Calibri"/>
                <a:cs typeface="Calibri"/>
                <a:sym typeface="Calibri"/>
              </a:rPr>
              <a:t>      </a:t>
            </a:r>
            <a:r>
              <a:rPr lang="fr-FR" sz="2400" b="1">
                <a:solidFill>
                  <a:srgbClr val="007D40"/>
                </a:solidFill>
                <a:latin typeface="Calibri"/>
                <a:ea typeface="Calibri"/>
                <a:cs typeface="Calibri"/>
                <a:sym typeface="Calibri"/>
              </a:rPr>
              <a:t>Les participants TEP régionaux santé mentale </a:t>
            </a:r>
            <a:endParaRPr sz="2400" b="1">
              <a:solidFill>
                <a:srgbClr val="007D40"/>
              </a:solidFill>
              <a:latin typeface="Calibri"/>
              <a:ea typeface="Calibri"/>
              <a:cs typeface="Calibri"/>
              <a:sym typeface="Calibri"/>
            </a:endParaRPr>
          </a:p>
        </p:txBody>
      </p:sp>
      <p:sp>
        <p:nvSpPr>
          <p:cNvPr id="525" name="Google Shape;525;p8"/>
          <p:cNvSpPr txBox="1"/>
          <p:nvPr/>
        </p:nvSpPr>
        <p:spPr>
          <a:xfrm>
            <a:off x="845127" y="1828803"/>
            <a:ext cx="10515600" cy="43513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6600"/>
              </a:buClr>
              <a:buSzPts val="3600"/>
              <a:buFont typeface="Arial"/>
              <a:buNone/>
            </a:pPr>
            <a:endParaRPr sz="3600">
              <a:solidFill>
                <a:schemeClr val="dk1"/>
              </a:solidFill>
              <a:latin typeface="Calibri"/>
              <a:ea typeface="Calibri"/>
              <a:cs typeface="Calibri"/>
              <a:sym typeface="Calibri"/>
            </a:endParaRPr>
          </a:p>
        </p:txBody>
      </p:sp>
      <p:sp>
        <p:nvSpPr>
          <p:cNvPr id="526" name="Google Shape;526;p8" descr="Tableau des réponses au formulaire Forms. Titre de la question : Département. Nombre de réponses : 58&amp;nbsp;réponses."/>
          <p:cNvSpPr/>
          <p:nvPr/>
        </p:nvSpPr>
        <p:spPr>
          <a:xfrm>
            <a:off x="155575" y="841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7" name="Google Shape;527;p8" descr="Tableau des réponses au formulaire Forms. Titre de la question : Département. Nombre de réponses : 58&amp;nbsp;réponses."/>
          <p:cNvSpPr/>
          <p:nvPr/>
        </p:nvSpPr>
        <p:spPr>
          <a:xfrm>
            <a:off x="307975" y="236538"/>
            <a:ext cx="3607202" cy="36072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28" name="Google Shape;528;p8"/>
          <p:cNvPicPr preferRelativeResize="0"/>
          <p:nvPr/>
        </p:nvPicPr>
        <p:blipFill rotWithShape="1">
          <a:blip r:embed="rId3">
            <a:alphaModFix/>
          </a:blip>
          <a:srcRect l="1" r="58139"/>
          <a:stretch/>
        </p:blipFill>
        <p:spPr>
          <a:xfrm>
            <a:off x="7954638" y="236538"/>
            <a:ext cx="4210463" cy="5813709"/>
          </a:xfrm>
          <a:prstGeom prst="rect">
            <a:avLst/>
          </a:prstGeom>
          <a:noFill/>
          <a:ln>
            <a:noFill/>
          </a:ln>
        </p:spPr>
      </p:pic>
      <p:grpSp>
        <p:nvGrpSpPr>
          <p:cNvPr id="529" name="Google Shape;529;p8"/>
          <p:cNvGrpSpPr/>
          <p:nvPr/>
        </p:nvGrpSpPr>
        <p:grpSpPr>
          <a:xfrm>
            <a:off x="10975229" y="4341635"/>
            <a:ext cx="208116" cy="1075622"/>
            <a:chOff x="5549841" y="4854633"/>
            <a:chExt cx="208116" cy="1075622"/>
          </a:xfrm>
        </p:grpSpPr>
        <p:sp>
          <p:nvSpPr>
            <p:cNvPr id="530" name="Google Shape;530;p8"/>
            <p:cNvSpPr/>
            <p:nvPr/>
          </p:nvSpPr>
          <p:spPr>
            <a:xfrm>
              <a:off x="5558141" y="4854633"/>
              <a:ext cx="194266" cy="166254"/>
            </a:xfrm>
            <a:prstGeom prst="triangle">
              <a:avLst>
                <a:gd name="adj" fmla="val 50000"/>
              </a:avLst>
            </a:prstGeom>
            <a:solidFill>
              <a:srgbClr val="DDEAF6"/>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1" name="Google Shape;531;p8"/>
            <p:cNvSpPr/>
            <p:nvPr/>
          </p:nvSpPr>
          <p:spPr>
            <a:xfrm>
              <a:off x="5558141" y="5084655"/>
              <a:ext cx="194266" cy="172016"/>
            </a:xfrm>
            <a:prstGeom prst="ellipse">
              <a:avLst/>
            </a:prstGeom>
            <a:solidFill>
              <a:srgbClr val="A8D08C"/>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2" name="Google Shape;532;p8"/>
            <p:cNvSpPr/>
            <p:nvPr/>
          </p:nvSpPr>
          <p:spPr>
            <a:xfrm>
              <a:off x="5563691" y="5522455"/>
              <a:ext cx="194266" cy="172016"/>
            </a:xfrm>
            <a:prstGeom prst="ellipse">
              <a:avLst/>
            </a:prstGeom>
            <a:solidFill>
              <a:srgbClr val="FFCCFF"/>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3" name="Google Shape;533;p8"/>
            <p:cNvSpPr/>
            <p:nvPr/>
          </p:nvSpPr>
          <p:spPr>
            <a:xfrm>
              <a:off x="5577541" y="5758239"/>
              <a:ext cx="174866" cy="172016"/>
            </a:xfrm>
            <a:prstGeom prst="rect">
              <a:avLst/>
            </a:prstGeom>
            <a:solidFill>
              <a:srgbClr val="FFCCFF"/>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4" name="Google Shape;534;p8"/>
            <p:cNvSpPr/>
            <p:nvPr/>
          </p:nvSpPr>
          <p:spPr>
            <a:xfrm>
              <a:off x="5549841" y="5309095"/>
              <a:ext cx="194266" cy="172016"/>
            </a:xfrm>
            <a:prstGeom prst="ellipse">
              <a:avLst/>
            </a:prstGeom>
            <a:solidFill>
              <a:srgbClr val="FFD966"/>
            </a:solidFill>
            <a:ln w="127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535" name="Google Shape;535;p8"/>
          <p:cNvSpPr txBox="1"/>
          <p:nvPr/>
        </p:nvSpPr>
        <p:spPr>
          <a:xfrm>
            <a:off x="10855939" y="4029095"/>
            <a:ext cx="1546455"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500">
                <a:solidFill>
                  <a:schemeClr val="dk1"/>
                </a:solidFill>
                <a:latin typeface="Calibri"/>
                <a:ea typeface="Calibri"/>
                <a:cs typeface="Calibri"/>
                <a:sym typeface="Calibri"/>
              </a:rPr>
              <a:t>Légende :</a:t>
            </a:r>
            <a:endParaRPr sz="1500">
              <a:solidFill>
                <a:schemeClr val="dk1"/>
              </a:solidFill>
              <a:latin typeface="Calibri"/>
              <a:ea typeface="Calibri"/>
              <a:cs typeface="Calibri"/>
              <a:sym typeface="Calibri"/>
            </a:endParaRPr>
          </a:p>
          <a:p>
            <a:pPr marL="0" marR="0" lvl="0" indent="0" algn="l" rtl="0">
              <a:spcBef>
                <a:spcPts val="0"/>
              </a:spcBef>
              <a:spcAft>
                <a:spcPts val="0"/>
              </a:spcAft>
              <a:buNone/>
            </a:pPr>
            <a:r>
              <a:rPr lang="fr-FR" sz="1500">
                <a:solidFill>
                  <a:schemeClr val="dk1"/>
                </a:solidFill>
                <a:latin typeface="Calibri"/>
                <a:ea typeface="Calibri"/>
                <a:cs typeface="Calibri"/>
                <a:sym typeface="Calibri"/>
              </a:rPr>
              <a:t>       ASP</a:t>
            </a:r>
            <a:endParaRPr sz="1500">
              <a:solidFill>
                <a:schemeClr val="dk1"/>
              </a:solidFill>
              <a:latin typeface="Calibri"/>
              <a:ea typeface="Calibri"/>
              <a:cs typeface="Calibri"/>
              <a:sym typeface="Calibri"/>
            </a:endParaRPr>
          </a:p>
          <a:p>
            <a:pPr marL="0" marR="0" lvl="0" indent="0" algn="l" rtl="0">
              <a:spcBef>
                <a:spcPts val="0"/>
              </a:spcBef>
              <a:spcAft>
                <a:spcPts val="0"/>
              </a:spcAft>
              <a:buNone/>
            </a:pPr>
            <a:r>
              <a:rPr lang="fr-FR" sz="1500">
                <a:solidFill>
                  <a:schemeClr val="dk1"/>
                </a:solidFill>
                <a:latin typeface="Calibri"/>
                <a:ea typeface="Calibri"/>
                <a:cs typeface="Calibri"/>
                <a:sym typeface="Calibri"/>
              </a:rPr>
              <a:t>       ASV</a:t>
            </a:r>
            <a:endParaRPr/>
          </a:p>
          <a:p>
            <a:pPr marL="0" marR="0" lvl="0" indent="0" algn="l" rtl="0">
              <a:spcBef>
                <a:spcPts val="0"/>
              </a:spcBef>
              <a:spcAft>
                <a:spcPts val="0"/>
              </a:spcAft>
              <a:buNone/>
            </a:pPr>
            <a:r>
              <a:rPr lang="fr-FR" sz="1500">
                <a:solidFill>
                  <a:schemeClr val="dk1"/>
                </a:solidFill>
                <a:latin typeface="Calibri"/>
                <a:ea typeface="Calibri"/>
                <a:cs typeface="Calibri"/>
                <a:sym typeface="Calibri"/>
              </a:rPr>
              <a:t>       CLS</a:t>
            </a:r>
            <a:endParaRPr sz="1500">
              <a:solidFill>
                <a:schemeClr val="dk1"/>
              </a:solidFill>
              <a:latin typeface="Calibri"/>
              <a:ea typeface="Calibri"/>
              <a:cs typeface="Calibri"/>
              <a:sym typeface="Calibri"/>
            </a:endParaRPr>
          </a:p>
          <a:p>
            <a:pPr marL="0" marR="0" lvl="0" indent="0" algn="l" rtl="0">
              <a:spcBef>
                <a:spcPts val="0"/>
              </a:spcBef>
              <a:spcAft>
                <a:spcPts val="0"/>
              </a:spcAft>
              <a:buNone/>
            </a:pPr>
            <a:r>
              <a:rPr lang="fr-FR" sz="1500">
                <a:solidFill>
                  <a:schemeClr val="dk1"/>
                </a:solidFill>
                <a:latin typeface="Calibri"/>
                <a:ea typeface="Calibri"/>
                <a:cs typeface="Calibri"/>
                <a:sym typeface="Calibri"/>
              </a:rPr>
              <a:t>       CLS/CLSM</a:t>
            </a:r>
            <a:endParaRPr/>
          </a:p>
          <a:p>
            <a:pPr marL="0" marR="0" lvl="0" indent="0" algn="l" rtl="0">
              <a:spcBef>
                <a:spcPts val="0"/>
              </a:spcBef>
              <a:spcAft>
                <a:spcPts val="0"/>
              </a:spcAft>
              <a:buNone/>
            </a:pPr>
            <a:r>
              <a:rPr lang="fr-FR" sz="1500">
                <a:solidFill>
                  <a:schemeClr val="dk1"/>
                </a:solidFill>
                <a:latin typeface="Calibri"/>
                <a:ea typeface="Calibri"/>
                <a:cs typeface="Calibri"/>
                <a:sym typeface="Calibri"/>
              </a:rPr>
              <a:t>       CLSM</a:t>
            </a:r>
            <a:endParaRPr sz="1500">
              <a:solidFill>
                <a:schemeClr val="dk1"/>
              </a:solidFill>
              <a:latin typeface="Calibri"/>
              <a:ea typeface="Calibri"/>
              <a:cs typeface="Calibri"/>
              <a:sym typeface="Calibri"/>
            </a:endParaRPr>
          </a:p>
        </p:txBody>
      </p:sp>
      <p:pic>
        <p:nvPicPr>
          <p:cNvPr id="536" name="Google Shape;536;p8"/>
          <p:cNvPicPr preferRelativeResize="0"/>
          <p:nvPr/>
        </p:nvPicPr>
        <p:blipFill rotWithShape="1">
          <a:blip r:embed="rId4">
            <a:alphaModFix/>
          </a:blip>
          <a:srcRect b="11637"/>
          <a:stretch/>
        </p:blipFill>
        <p:spPr>
          <a:xfrm>
            <a:off x="307975" y="1647506"/>
            <a:ext cx="7325854" cy="4005149"/>
          </a:xfrm>
          <a:prstGeom prst="rect">
            <a:avLst/>
          </a:prstGeom>
          <a:noFill/>
          <a:ln>
            <a:noFill/>
          </a:ln>
        </p:spPr>
      </p:pic>
      <p:sp>
        <p:nvSpPr>
          <p:cNvPr id="537" name="Google Shape;537;p8"/>
          <p:cNvSpPr txBox="1"/>
          <p:nvPr/>
        </p:nvSpPr>
        <p:spPr>
          <a:xfrm>
            <a:off x="5702531" y="5181473"/>
            <a:ext cx="193129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dk1"/>
                </a:solidFill>
                <a:latin typeface="Calibri"/>
                <a:ea typeface="Calibri"/>
                <a:cs typeface="Calibri"/>
                <a:sym typeface="Calibri"/>
              </a:rPr>
              <a:t>N=47 participants (68 inscrits)</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f4b8c5e0ef_0_9"/>
          <p:cNvSpPr txBox="1"/>
          <p:nvPr/>
        </p:nvSpPr>
        <p:spPr>
          <a:xfrm>
            <a:off x="307975" y="527308"/>
            <a:ext cx="9361500" cy="908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fr-FR" sz="3100" b="1">
                <a:solidFill>
                  <a:srgbClr val="0070C0"/>
                </a:solidFill>
                <a:latin typeface="Calibri"/>
                <a:ea typeface="Calibri"/>
                <a:cs typeface="Calibri"/>
                <a:sym typeface="Calibri"/>
              </a:rPr>
              <a:t>      </a:t>
            </a:r>
            <a:r>
              <a:rPr lang="fr-FR" sz="2400" b="1">
                <a:solidFill>
                  <a:srgbClr val="007D40"/>
                </a:solidFill>
                <a:latin typeface="Calibri"/>
                <a:ea typeface="Calibri"/>
                <a:cs typeface="Calibri"/>
                <a:sym typeface="Calibri"/>
              </a:rPr>
              <a:t>Les participants webinaire  régional santé mentale </a:t>
            </a:r>
            <a:endParaRPr sz="2400" b="1">
              <a:solidFill>
                <a:srgbClr val="007D40"/>
              </a:solidFill>
              <a:latin typeface="Calibri"/>
              <a:ea typeface="Calibri"/>
              <a:cs typeface="Calibri"/>
              <a:sym typeface="Calibri"/>
            </a:endParaRPr>
          </a:p>
        </p:txBody>
      </p:sp>
      <p:sp>
        <p:nvSpPr>
          <p:cNvPr id="546" name="Google Shape;546;gf4b8c5e0ef_0_9"/>
          <p:cNvSpPr txBox="1"/>
          <p:nvPr/>
        </p:nvSpPr>
        <p:spPr>
          <a:xfrm>
            <a:off x="7923350" y="781050"/>
            <a:ext cx="4116300" cy="816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6600"/>
              </a:buClr>
              <a:buSzPts val="3600"/>
              <a:buFont typeface="Arial"/>
              <a:buNone/>
            </a:pPr>
            <a:r>
              <a:rPr lang="fr-FR" sz="2400">
                <a:solidFill>
                  <a:schemeClr val="dk1"/>
                </a:solidFill>
                <a:latin typeface="Calibri"/>
                <a:ea typeface="Calibri"/>
                <a:cs typeface="Calibri"/>
                <a:sym typeface="Calibri"/>
              </a:rPr>
              <a:t>n=96 participants </a:t>
            </a:r>
            <a:endParaRPr sz="240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6600"/>
              </a:buClr>
              <a:buSzPts val="3600"/>
              <a:buFont typeface="Arial"/>
              <a:buNone/>
            </a:pPr>
            <a:r>
              <a:rPr lang="fr-FR" sz="2400">
                <a:solidFill>
                  <a:schemeClr val="dk1"/>
                </a:solidFill>
                <a:latin typeface="Calibri"/>
                <a:ea typeface="Calibri"/>
                <a:cs typeface="Calibri"/>
                <a:sym typeface="Calibri"/>
              </a:rPr>
              <a:t>dont 12% sur les 2 évènements</a:t>
            </a:r>
            <a:endParaRPr sz="240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6600"/>
              </a:buClr>
              <a:buSzPts val="3600"/>
              <a:buFont typeface="Arial"/>
              <a:buNone/>
            </a:pPr>
            <a:endParaRPr sz="3600">
              <a:solidFill>
                <a:schemeClr val="dk1"/>
              </a:solidFill>
              <a:latin typeface="Calibri"/>
              <a:ea typeface="Calibri"/>
              <a:cs typeface="Calibri"/>
              <a:sym typeface="Calibri"/>
            </a:endParaRPr>
          </a:p>
        </p:txBody>
      </p:sp>
      <p:sp>
        <p:nvSpPr>
          <p:cNvPr id="547" name="Google Shape;547;gf4b8c5e0ef_0_9" descr="Tableau des réponses au formulaire Forms. Titre de la question : Département. Nombre de réponses : 58&amp;nbsp;réponses."/>
          <p:cNvSpPr/>
          <p:nvPr/>
        </p:nvSpPr>
        <p:spPr>
          <a:xfrm>
            <a:off x="155575" y="841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8" name="Google Shape;548;gf4b8c5e0ef_0_9" descr="Tableau des réponses au formulaire Forms. Titre de la question : Département. Nombre de réponses : 58&amp;nbsp;réponses."/>
          <p:cNvSpPr/>
          <p:nvPr/>
        </p:nvSpPr>
        <p:spPr>
          <a:xfrm>
            <a:off x="307975" y="236538"/>
            <a:ext cx="3607200" cy="360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9" name="Google Shape;549;gf4b8c5e0ef_0_9"/>
          <p:cNvSpPr txBox="1"/>
          <p:nvPr/>
        </p:nvSpPr>
        <p:spPr>
          <a:xfrm>
            <a:off x="7217675" y="2470538"/>
            <a:ext cx="5964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pic>
        <p:nvPicPr>
          <p:cNvPr id="550" name="Google Shape;550;gf4b8c5e0ef_0_9"/>
          <p:cNvPicPr preferRelativeResize="0"/>
          <p:nvPr/>
        </p:nvPicPr>
        <p:blipFill>
          <a:blip r:embed="rId3">
            <a:alphaModFix/>
          </a:blip>
          <a:stretch>
            <a:fillRect/>
          </a:stretch>
        </p:blipFill>
        <p:spPr>
          <a:xfrm>
            <a:off x="307975" y="1828800"/>
            <a:ext cx="6804899" cy="4186791"/>
          </a:xfrm>
          <a:prstGeom prst="rect">
            <a:avLst/>
          </a:prstGeom>
          <a:noFill/>
          <a:ln>
            <a:noFill/>
          </a:ln>
        </p:spPr>
      </p:pic>
      <p:pic>
        <p:nvPicPr>
          <p:cNvPr id="551" name="Google Shape;551;gf4b8c5e0ef_0_9"/>
          <p:cNvPicPr preferRelativeResize="0"/>
          <p:nvPr/>
        </p:nvPicPr>
        <p:blipFill>
          <a:blip r:embed="rId4">
            <a:alphaModFix/>
          </a:blip>
          <a:stretch>
            <a:fillRect/>
          </a:stretch>
        </p:blipFill>
        <p:spPr>
          <a:xfrm>
            <a:off x="7310050" y="2870750"/>
            <a:ext cx="4676475" cy="2899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gefe1b914e6_0_24"/>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Retours sur les 2 Temps d'Échanges de Pratiques</a:t>
            </a:r>
            <a:endParaRPr/>
          </a:p>
        </p:txBody>
      </p:sp>
      <p:sp>
        <p:nvSpPr>
          <p:cNvPr id="557" name="Google Shape;557;gefe1b914e6_0_24"/>
          <p:cNvSpPr/>
          <p:nvPr/>
        </p:nvSpPr>
        <p:spPr>
          <a:xfrm>
            <a:off x="751375" y="1416700"/>
            <a:ext cx="11504700" cy="5253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2000" b="1" dirty="0">
                <a:solidFill>
                  <a:srgbClr val="C00000"/>
                </a:solidFill>
                <a:latin typeface="Calibri"/>
                <a:ea typeface="Calibri"/>
                <a:cs typeface="Calibri"/>
                <a:sym typeface="Calibri"/>
              </a:rPr>
              <a:t>Enjeux d’Ingénierie, </a:t>
            </a:r>
            <a:r>
              <a:rPr lang="fr-FR" sz="2000" b="1" dirty="0" err="1">
                <a:solidFill>
                  <a:srgbClr val="C00000"/>
                </a:solidFill>
                <a:latin typeface="Calibri"/>
                <a:ea typeface="Calibri"/>
                <a:cs typeface="Calibri"/>
                <a:sym typeface="Calibri"/>
              </a:rPr>
              <a:t>empowerment</a:t>
            </a:r>
            <a:r>
              <a:rPr lang="fr-FR" sz="2000" b="1" dirty="0">
                <a:solidFill>
                  <a:srgbClr val="C00000"/>
                </a:solidFill>
                <a:latin typeface="Calibri"/>
                <a:ea typeface="Calibri"/>
                <a:cs typeface="Calibri"/>
                <a:sym typeface="Calibri"/>
              </a:rPr>
              <a:t> et santé communautaire</a:t>
            </a:r>
            <a:r>
              <a:rPr lang="fr-FR" sz="1800" dirty="0">
                <a:solidFill>
                  <a:srgbClr val="C00000"/>
                </a:solidFill>
                <a:latin typeface="Calibri"/>
                <a:ea typeface="Calibri"/>
                <a:cs typeface="Calibri"/>
                <a:sym typeface="Calibri"/>
              </a:rPr>
              <a:t>   </a:t>
            </a:r>
            <a:endParaRPr sz="1800" dirty="0">
              <a:solidFill>
                <a:srgbClr val="C00000"/>
              </a:solidFill>
              <a:latin typeface="Calibri"/>
              <a:ea typeface="Calibri"/>
              <a:cs typeface="Calibri"/>
              <a:sym typeface="Calibri"/>
            </a:endParaRPr>
          </a:p>
          <a:p>
            <a:pPr marL="0" marR="0" lvl="0" indent="0" algn="l" rtl="0">
              <a:lnSpc>
                <a:spcPct val="100000"/>
              </a:lnSpc>
              <a:spcBef>
                <a:spcPts val="1200"/>
              </a:spcBef>
              <a:spcAft>
                <a:spcPts val="0"/>
              </a:spcAft>
              <a:buNone/>
            </a:pP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Aller au devant des publics et des acteurs de proximité</a:t>
            </a:r>
            <a:r>
              <a:rPr lang="fr-FR" sz="2000" dirty="0">
                <a:latin typeface="Calibri"/>
                <a:ea typeface="Calibri"/>
                <a:cs typeface="Calibri"/>
                <a:sym typeface="Calibri"/>
              </a:rPr>
              <a:t> qui les accompagnent dans leur cadre de vie afin de parler de Santé Mentale (SM)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Permettre à un groupe d’échanger</a:t>
            </a:r>
            <a:r>
              <a:rPr lang="fr-FR" sz="2000" dirty="0">
                <a:latin typeface="Calibri"/>
                <a:ea typeface="Calibri"/>
                <a:cs typeface="Calibri"/>
                <a:sym typeface="Calibri"/>
              </a:rPr>
              <a:t> sur la 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Appuyer l’objectivation participative des problématiques de SM</a:t>
            </a:r>
            <a:r>
              <a:rPr lang="fr-FR" sz="2000" dirty="0">
                <a:latin typeface="Calibri"/>
                <a:ea typeface="Calibri"/>
                <a:cs typeface="Calibri"/>
                <a:sym typeface="Calibri"/>
              </a:rPr>
              <a:t> et la priorisation des besoins</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Indiquer les outils et ressources mobilisables afin d’agir de manière autonome</a:t>
            </a:r>
            <a:r>
              <a:rPr lang="fr-FR" sz="2000" dirty="0">
                <a:latin typeface="Calibri"/>
                <a:ea typeface="Calibri"/>
                <a:cs typeface="Calibri"/>
                <a:sym typeface="Calibri"/>
              </a:rPr>
              <a:t> en 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dirty="0">
                <a:latin typeface="Calibri"/>
                <a:ea typeface="Calibri"/>
                <a:cs typeface="Calibri"/>
                <a:sym typeface="Calibri"/>
              </a:rPr>
              <a:t>S’appuyer sur l’action initiée localement afin de </a:t>
            </a:r>
            <a:r>
              <a:rPr lang="fr-FR" sz="2000" b="1" dirty="0">
                <a:solidFill>
                  <a:schemeClr val="accent1"/>
                </a:solidFill>
                <a:latin typeface="Calibri"/>
                <a:ea typeface="Calibri"/>
                <a:cs typeface="Calibri"/>
                <a:sym typeface="Calibri"/>
              </a:rPr>
              <a:t>réfléchir plus largement aux parcours de proximité en 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dirty="0">
                <a:latin typeface="Calibri"/>
                <a:ea typeface="Calibri"/>
                <a:cs typeface="Calibri"/>
                <a:sym typeface="Calibri"/>
              </a:rPr>
              <a:t>Faciliter l</a:t>
            </a:r>
            <a:r>
              <a:rPr lang="fr-FR" sz="2000" b="1" dirty="0">
                <a:solidFill>
                  <a:schemeClr val="accent1"/>
                </a:solidFill>
                <a:latin typeface="Calibri"/>
                <a:ea typeface="Calibri"/>
                <a:cs typeface="Calibri"/>
                <a:sym typeface="Calibri"/>
              </a:rPr>
              <a:t>’implication du groupe afin d’élaborer des modalités d’information adaptées</a:t>
            </a:r>
            <a:r>
              <a:rPr lang="fr-FR" sz="2000" dirty="0">
                <a:latin typeface="Calibri"/>
                <a:ea typeface="Calibri"/>
                <a:cs typeface="Calibri"/>
                <a:sym typeface="Calibri"/>
              </a:rPr>
              <a:t> (dont numériques) et décloisonnées en matière de SM</a:t>
            </a:r>
            <a:endParaRPr sz="2000" dirty="0">
              <a:latin typeface="Calibri"/>
              <a:ea typeface="Calibri"/>
              <a:cs typeface="Calibri"/>
              <a:sym typeface="Calibri"/>
            </a:endParaRPr>
          </a:p>
          <a:p>
            <a:pPr marL="0" marR="0" lvl="0" indent="0" algn="l" rtl="0">
              <a:lnSpc>
                <a:spcPct val="100000"/>
              </a:lnSpc>
              <a:spcBef>
                <a:spcPts val="1200"/>
              </a:spcBef>
              <a:spcAft>
                <a:spcPts val="0"/>
              </a:spcAft>
              <a:buNone/>
            </a:pPr>
            <a:endParaRPr sz="2000" dirty="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gefe1b914e6_0_29"/>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Retours sur les 2 Temps d’Echanges de Pratiques</a:t>
            </a:r>
            <a:endParaRPr/>
          </a:p>
        </p:txBody>
      </p:sp>
      <p:sp>
        <p:nvSpPr>
          <p:cNvPr id="563" name="Google Shape;563;gefe1b914e6_0_29"/>
          <p:cNvSpPr/>
          <p:nvPr/>
        </p:nvSpPr>
        <p:spPr>
          <a:xfrm>
            <a:off x="845125" y="1389925"/>
            <a:ext cx="11346900" cy="5253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2000" b="1" dirty="0">
                <a:solidFill>
                  <a:srgbClr val="C00000"/>
                </a:solidFill>
                <a:latin typeface="Calibri"/>
                <a:ea typeface="Calibri"/>
                <a:cs typeface="Calibri"/>
                <a:sym typeface="Calibri"/>
              </a:rPr>
              <a:t>Enjeux d’Acculturation, pluridisciplinarité et lisibilité des ressources locales</a:t>
            </a:r>
            <a:r>
              <a:rPr lang="fr-FR" sz="1800" dirty="0">
                <a:solidFill>
                  <a:srgbClr val="C00000"/>
                </a:solidFill>
                <a:latin typeface="Calibri"/>
                <a:ea typeface="Calibri"/>
                <a:cs typeface="Calibri"/>
                <a:sym typeface="Calibri"/>
              </a:rPr>
              <a:t>   </a:t>
            </a:r>
            <a:endParaRPr sz="1800" dirty="0">
              <a:solidFill>
                <a:srgbClr val="C00000"/>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Installer et sanctuariser quelques espaces d’échanges pluridisciplinaires</a:t>
            </a:r>
            <a:r>
              <a:rPr lang="fr-FR" sz="2000" dirty="0">
                <a:latin typeface="Calibri"/>
                <a:ea typeface="Calibri"/>
                <a:cs typeface="Calibri"/>
                <a:sym typeface="Calibri"/>
              </a:rPr>
              <a:t> (pas dans la prise en charge) avec des outils simples et efficients de communication en réseau</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Clarifier le panorama local et communiquer de manière cohérente</a:t>
            </a:r>
            <a:r>
              <a:rPr lang="fr-FR" sz="2000" dirty="0">
                <a:latin typeface="Calibri"/>
                <a:ea typeface="Calibri"/>
                <a:cs typeface="Calibri"/>
                <a:sym typeface="Calibri"/>
              </a:rPr>
              <a:t> à la fois sur les services, leurs coordinations et les parcours types en SM </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Créer des modalités originales et souples de sensibilisation et formation</a:t>
            </a:r>
            <a:r>
              <a:rPr lang="fr-FR" sz="2000" dirty="0">
                <a:latin typeface="Calibri"/>
                <a:ea typeface="Calibri"/>
                <a:cs typeface="Calibri"/>
                <a:sym typeface="Calibri"/>
              </a:rPr>
              <a:t> mixte sur des priorités/enjeux partagés (dont lutte contre les discriminations)</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Viser l’ancrage durable de cultures communes en SM au sein des institutions</a:t>
            </a:r>
            <a:r>
              <a:rPr lang="fr-FR" sz="2000" dirty="0">
                <a:latin typeface="Calibri"/>
                <a:ea typeface="Calibri"/>
                <a:cs typeface="Calibri"/>
                <a:sym typeface="Calibri"/>
              </a:rPr>
              <a:t> (dont les collectivités) via l’émergence de services ressources pluridisciplinaires</a:t>
            </a:r>
            <a:endParaRPr sz="2000" dirty="0">
              <a:latin typeface="Calibri"/>
              <a:ea typeface="Calibri"/>
              <a:cs typeface="Calibri"/>
              <a:sym typeface="Calibri"/>
            </a:endParaRPr>
          </a:p>
          <a:p>
            <a:pPr marL="0" marR="0" lvl="0" indent="0" algn="l" rtl="0">
              <a:lnSpc>
                <a:spcPct val="100000"/>
              </a:lnSpc>
              <a:spcBef>
                <a:spcPts val="1200"/>
              </a:spcBef>
              <a:spcAft>
                <a:spcPts val="0"/>
              </a:spcAft>
              <a:buNone/>
            </a:pPr>
            <a:endParaRPr sz="2000" dirty="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gefe1b914e6_0_34"/>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Retours sur les 2 Temps d’Echanges de Pratiques</a:t>
            </a:r>
            <a:endParaRPr/>
          </a:p>
        </p:txBody>
      </p:sp>
      <p:sp>
        <p:nvSpPr>
          <p:cNvPr id="569" name="Google Shape;569;gefe1b914e6_0_34"/>
          <p:cNvSpPr/>
          <p:nvPr/>
        </p:nvSpPr>
        <p:spPr>
          <a:xfrm>
            <a:off x="845125" y="1389925"/>
            <a:ext cx="11346900" cy="5253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2000" b="1" dirty="0">
                <a:solidFill>
                  <a:srgbClr val="C00000"/>
                </a:solidFill>
                <a:latin typeface="Calibri"/>
                <a:ea typeface="Calibri"/>
                <a:cs typeface="Calibri"/>
                <a:sym typeface="Calibri"/>
              </a:rPr>
              <a:t>Enjeux de déclinaison de programmes, expérimentation et coordination des acteurs</a:t>
            </a:r>
            <a:r>
              <a:rPr lang="fr-FR" sz="1800" dirty="0">
                <a:solidFill>
                  <a:srgbClr val="C00000"/>
                </a:solidFill>
                <a:latin typeface="Calibri"/>
                <a:ea typeface="Calibri"/>
                <a:cs typeface="Calibri"/>
                <a:sym typeface="Calibri"/>
              </a:rPr>
              <a:t>    </a:t>
            </a:r>
            <a:endParaRPr sz="1800" dirty="0">
              <a:solidFill>
                <a:srgbClr val="C00000"/>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Sensibiliser de manière positive les institutionnels</a:t>
            </a:r>
            <a:r>
              <a:rPr lang="fr-FR" sz="2000" dirty="0">
                <a:latin typeface="Calibri"/>
                <a:ea typeface="Calibri"/>
                <a:cs typeface="Calibri"/>
                <a:sym typeface="Calibri"/>
              </a:rPr>
              <a:t> (les collectivités et établissements publics notamment) concernant leur pouvoir d’agir sur les déterminants de la SM </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Valoriser les témoignages et formations par les pairs</a:t>
            </a:r>
            <a:r>
              <a:rPr lang="fr-FR" sz="2000" dirty="0">
                <a:latin typeface="Calibri"/>
                <a:ea typeface="Calibri"/>
                <a:cs typeface="Calibri"/>
                <a:sym typeface="Calibri"/>
              </a:rPr>
              <a:t> (élus à élus, parents à parents, enfants à enfants, animateurs à animateurs, </a:t>
            </a:r>
            <a:r>
              <a:rPr lang="fr-FR" sz="2000" dirty="0" err="1">
                <a:latin typeface="Calibri"/>
                <a:ea typeface="Calibri"/>
                <a:cs typeface="Calibri"/>
                <a:sym typeface="Calibri"/>
              </a:rPr>
              <a:t>etc</a:t>
            </a:r>
            <a:r>
              <a:rPr lang="fr-FR" sz="2000" dirty="0">
                <a:latin typeface="Calibri"/>
                <a:ea typeface="Calibri"/>
                <a:cs typeface="Calibri"/>
                <a:sym typeface="Calibri"/>
              </a:rPr>
              <a:t>)</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Élaborer des stratégies d’intervention multifactorielles et programmatiques</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Anticiper et accompagner les adaptations nécessaires</a:t>
            </a:r>
            <a:r>
              <a:rPr lang="fr-FR" sz="2000" dirty="0">
                <a:latin typeface="Calibri"/>
                <a:ea typeface="Calibri"/>
                <a:cs typeface="Calibri"/>
                <a:sym typeface="Calibri"/>
              </a:rPr>
              <a:t> en cours de programme sous peine que tout s’arrête </a:t>
            </a:r>
            <a:endParaRPr sz="2000" dirty="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gefe1b914e6_0_39"/>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Retours sur les 2 Temps d’Echanges de Pratiques</a:t>
            </a:r>
            <a:endParaRPr/>
          </a:p>
        </p:txBody>
      </p:sp>
      <p:sp>
        <p:nvSpPr>
          <p:cNvPr id="575" name="Google Shape;575;gefe1b914e6_0_39"/>
          <p:cNvSpPr/>
          <p:nvPr/>
        </p:nvSpPr>
        <p:spPr>
          <a:xfrm>
            <a:off x="845125" y="1389925"/>
            <a:ext cx="11346900" cy="5253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2000" b="1" dirty="0">
                <a:solidFill>
                  <a:srgbClr val="C00000"/>
                </a:solidFill>
                <a:latin typeface="Calibri"/>
                <a:ea typeface="Calibri"/>
                <a:cs typeface="Calibri"/>
                <a:sym typeface="Calibri"/>
              </a:rPr>
              <a:t>Enjeux de mobilisation, diffusion et accompagnement autour des représentations</a:t>
            </a:r>
            <a:r>
              <a:rPr lang="fr-FR" sz="1800" dirty="0">
                <a:solidFill>
                  <a:srgbClr val="C00000"/>
                </a:solidFill>
                <a:latin typeface="Calibri"/>
                <a:ea typeface="Calibri"/>
                <a:cs typeface="Calibri"/>
                <a:sym typeface="Calibri"/>
              </a:rPr>
              <a:t>    </a:t>
            </a:r>
            <a:endParaRPr sz="1800" dirty="0">
              <a:solidFill>
                <a:srgbClr val="C00000"/>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solidFill>
                <a:srgbClr val="C00000"/>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Assurer la déclinaison des campagnes ainsi que des supports </a:t>
            </a:r>
            <a:r>
              <a:rPr lang="fr-FR" sz="2000" dirty="0">
                <a:latin typeface="Calibri"/>
                <a:ea typeface="Calibri"/>
                <a:cs typeface="Calibri"/>
                <a:sym typeface="Calibri"/>
              </a:rPr>
              <a:t>régionaux et nationaux en matière de 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Cibler des publics faisant l’objet d’une sensibilisation spécifique</a:t>
            </a:r>
            <a:r>
              <a:rPr lang="fr-FR" sz="2000" dirty="0">
                <a:latin typeface="Calibri"/>
                <a:ea typeface="Calibri"/>
                <a:cs typeface="Calibri"/>
                <a:sym typeface="Calibri"/>
              </a:rPr>
              <a:t> aux enjeux de la SM (dont professionnels et élus) </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Réunir tous les protagonistes de la SM</a:t>
            </a:r>
            <a:r>
              <a:rPr lang="fr-FR" sz="2000" dirty="0">
                <a:latin typeface="Calibri"/>
                <a:ea typeface="Calibri"/>
                <a:cs typeface="Calibri"/>
                <a:sym typeface="Calibri"/>
              </a:rPr>
              <a:t> afin d’organiser de manière collaborative les </a:t>
            </a:r>
            <a:r>
              <a:rPr lang="fr-FR" sz="1800" dirty="0">
                <a:solidFill>
                  <a:srgbClr val="202124"/>
                </a:solidFill>
                <a:highlight>
                  <a:srgbClr val="FFFFFF"/>
                </a:highlight>
              </a:rPr>
              <a:t>Semaines d'Information sur la Santé Mentale (SISM)</a:t>
            </a:r>
            <a:endParaRPr sz="2000" dirty="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dirty="0">
                <a:solidFill>
                  <a:schemeClr val="accent1"/>
                </a:solidFill>
                <a:latin typeface="Calibri"/>
                <a:ea typeface="Calibri"/>
                <a:cs typeface="Calibri"/>
                <a:sym typeface="Calibri"/>
              </a:rPr>
              <a:t>Générer des évènements de type concertation, rencontre entre services et publics</a:t>
            </a:r>
            <a:r>
              <a:rPr lang="fr-FR" sz="2000" dirty="0">
                <a:latin typeface="Calibri"/>
                <a:ea typeface="Calibri"/>
                <a:cs typeface="Calibri"/>
                <a:sym typeface="Calibri"/>
              </a:rPr>
              <a:t> afin notamment de lever les préjugés et lutter contre la stigmatisation</a:t>
            </a:r>
            <a:endParaRPr sz="2000" dirty="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gefe1b914e6_0_17"/>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Présentation de PSYCOM</a:t>
            </a:r>
            <a:endParaRPr/>
          </a:p>
        </p:txBody>
      </p:sp>
      <p:sp>
        <p:nvSpPr>
          <p:cNvPr id="581" name="Google Shape;581;gefe1b914e6_0_17"/>
          <p:cNvSpPr/>
          <p:nvPr/>
        </p:nvSpPr>
        <p:spPr>
          <a:xfrm>
            <a:off x="845128" y="1389933"/>
            <a:ext cx="10720200" cy="3801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None/>
            </a:pPr>
            <a:r>
              <a:rPr lang="fr-FR" sz="1800">
                <a:solidFill>
                  <a:schemeClr val="dk2"/>
                </a:solidFill>
                <a:latin typeface="Calibri"/>
                <a:ea typeface="Calibri"/>
                <a:cs typeface="Calibri"/>
                <a:sym typeface="Calibri"/>
              </a:rPr>
              <a:t>Céline LOUBIERES</a:t>
            </a:r>
            <a:endParaRPr sz="1800">
              <a:solidFill>
                <a:schemeClr val="dk2"/>
              </a:solidFill>
              <a:latin typeface="Calibri"/>
              <a:ea typeface="Calibri"/>
              <a:cs typeface="Calibri"/>
              <a:sym typeface="Calibri"/>
            </a:endParaRPr>
          </a:p>
          <a:p>
            <a:pPr marL="0" marR="0" lvl="0" indent="0" algn="r" rtl="0">
              <a:lnSpc>
                <a:spcPct val="100000"/>
              </a:lnSpc>
              <a:spcBef>
                <a:spcPts val="0"/>
              </a:spcBef>
              <a:spcAft>
                <a:spcPts val="0"/>
              </a:spcAft>
              <a:buClr>
                <a:schemeClr val="dk1"/>
              </a:buClr>
              <a:buSzPts val="1100"/>
              <a:buFont typeface="Arial"/>
              <a:buNone/>
            </a:pPr>
            <a:r>
              <a:rPr lang="fr-FR" sz="1800">
                <a:solidFill>
                  <a:schemeClr val="dk2"/>
                </a:solidFill>
                <a:latin typeface="Calibri"/>
                <a:ea typeface="Calibri"/>
                <a:cs typeface="Calibri"/>
                <a:sym typeface="Calibri"/>
              </a:rPr>
              <a:t>Responsable Edition &amp; Participation des usagers</a:t>
            </a:r>
            <a:endParaRPr sz="1800">
              <a:solidFill>
                <a:schemeClr val="dk2"/>
              </a:solidFill>
              <a:latin typeface="Calibri"/>
              <a:ea typeface="Calibri"/>
              <a:cs typeface="Calibri"/>
              <a:sym typeface="Calibri"/>
            </a:endParaRPr>
          </a:p>
          <a:p>
            <a:pPr marL="0" marR="0" lvl="0" indent="0" algn="r" rtl="0">
              <a:lnSpc>
                <a:spcPct val="100000"/>
              </a:lnSpc>
              <a:spcBef>
                <a:spcPts val="0"/>
              </a:spcBef>
              <a:spcAft>
                <a:spcPts val="0"/>
              </a:spcAft>
              <a:buClr>
                <a:schemeClr val="dk1"/>
              </a:buClr>
              <a:buSzPts val="1100"/>
              <a:buFont typeface="Arial"/>
              <a:buNone/>
            </a:pPr>
            <a:r>
              <a:rPr lang="fr-FR" sz="1800">
                <a:solidFill>
                  <a:schemeClr val="dk2"/>
                </a:solidFill>
                <a:latin typeface="Calibri"/>
                <a:ea typeface="Calibri"/>
                <a:cs typeface="Calibri"/>
                <a:sym typeface="Calibri"/>
              </a:rPr>
              <a:t>Référente pour la mission d’appui Nouvelle Aquitaine</a:t>
            </a:r>
            <a:endParaRPr sz="1800">
              <a:solidFill>
                <a:schemeClr val="dk2"/>
              </a:solidFill>
              <a:latin typeface="Calibri"/>
              <a:ea typeface="Calibri"/>
              <a:cs typeface="Calibri"/>
              <a:sym typeface="Calibri"/>
            </a:endParaRPr>
          </a:p>
          <a:p>
            <a:pPr marL="0" marR="0" lvl="0" indent="0" algn="r" rtl="0">
              <a:lnSpc>
                <a:spcPct val="100000"/>
              </a:lnSpc>
              <a:spcBef>
                <a:spcPts val="0"/>
              </a:spcBef>
              <a:spcAft>
                <a:spcPts val="0"/>
              </a:spcAft>
              <a:buNone/>
            </a:pPr>
            <a:r>
              <a:rPr lang="fr-FR" sz="1800">
                <a:solidFill>
                  <a:schemeClr val="dk2"/>
                </a:solidFill>
                <a:latin typeface="Calibri"/>
                <a:ea typeface="Calibri"/>
                <a:cs typeface="Calibri"/>
                <a:sym typeface="Calibri"/>
              </a:rPr>
              <a:t> PSYCOM</a:t>
            </a:r>
            <a:endParaRPr sz="1800">
              <a:solidFill>
                <a:schemeClr val="dk2"/>
              </a:solidFill>
              <a:latin typeface="Calibri"/>
              <a:ea typeface="Calibri"/>
              <a:cs typeface="Calibri"/>
              <a:sym typeface="Calibri"/>
            </a:endParaRPr>
          </a:p>
          <a:p>
            <a:pPr marL="457200" marR="0" lvl="0" indent="0" algn="l" rtl="0">
              <a:spcBef>
                <a:spcPts val="1200"/>
              </a:spcBef>
              <a:spcAft>
                <a:spcPts val="0"/>
              </a:spcAft>
              <a:buNone/>
            </a:pPr>
            <a:endParaRPr sz="2200">
              <a:solidFill>
                <a:schemeClr val="accent1"/>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a:solidFill>
                  <a:schemeClr val="accent1"/>
                </a:solidFill>
                <a:latin typeface="Calibri"/>
                <a:ea typeface="Calibri"/>
                <a:cs typeface="Calibri"/>
                <a:sym typeface="Calibri"/>
              </a:rPr>
              <a:t>L’association PSYCOM </a:t>
            </a:r>
            <a:r>
              <a:rPr lang="fr-FR" sz="2000">
                <a:latin typeface="Calibri"/>
                <a:ea typeface="Calibri"/>
                <a:cs typeface="Calibri"/>
                <a:sym typeface="Calibri"/>
              </a:rPr>
              <a:t>et ses activités</a:t>
            </a:r>
            <a:endParaRPr sz="2000" b="1">
              <a:solidFill>
                <a:schemeClr val="accent1"/>
              </a:solidFill>
              <a:latin typeface="Calibri"/>
              <a:ea typeface="Calibri"/>
              <a:cs typeface="Calibri"/>
              <a:sym typeface="Calibri"/>
            </a:endParaRPr>
          </a:p>
          <a:p>
            <a:pPr marL="342900" marR="0" lvl="0" indent="-342900" algn="l" rtl="0">
              <a:lnSpc>
                <a:spcPct val="100000"/>
              </a:lnSpc>
              <a:spcBef>
                <a:spcPts val="1200"/>
              </a:spcBef>
              <a:spcAft>
                <a:spcPts val="0"/>
              </a:spcAft>
              <a:buClr>
                <a:schemeClr val="accent1"/>
              </a:buClr>
              <a:buSzPts val="2000"/>
              <a:buChar char="•"/>
            </a:pPr>
            <a:r>
              <a:rPr lang="fr-FR" sz="2000" b="1">
                <a:solidFill>
                  <a:schemeClr val="accent1"/>
                </a:solidFill>
                <a:latin typeface="Calibri"/>
                <a:ea typeface="Calibri"/>
                <a:cs typeface="Calibri"/>
                <a:sym typeface="Calibri"/>
              </a:rPr>
              <a:t>La mission régionale </a:t>
            </a:r>
            <a:r>
              <a:rPr lang="fr-FR" sz="2000">
                <a:latin typeface="Calibri"/>
                <a:ea typeface="Calibri"/>
                <a:cs typeface="Calibri"/>
                <a:sym typeface="Calibri"/>
              </a:rPr>
              <a:t>d’appui “promotion de la santé mentale en Nouvelle Aquitaine”</a:t>
            </a:r>
            <a:endParaRPr sz="2000" b="1">
              <a:solidFill>
                <a:schemeClr val="accent1"/>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b="1">
              <a:solidFill>
                <a:schemeClr val="accent1"/>
              </a:solidFill>
              <a:latin typeface="Calibri"/>
              <a:ea typeface="Calibri"/>
              <a:cs typeface="Calibri"/>
              <a:sym typeface="Calibri"/>
            </a:endParaRPr>
          </a:p>
          <a:p>
            <a:pPr marL="457200" marR="0" lvl="0" indent="0" algn="l" rtl="0">
              <a:lnSpc>
                <a:spcPct val="100000"/>
              </a:lnSpc>
              <a:spcBef>
                <a:spcPts val="1200"/>
              </a:spcBef>
              <a:spcAft>
                <a:spcPts val="0"/>
              </a:spcAft>
              <a:buNone/>
            </a:pPr>
            <a:endParaRPr sz="20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f4bb98073c_1_0"/>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Témoignages et retours d’expérience en </a:t>
            </a:r>
            <a:r>
              <a:rPr lang="fr-FR" sz="2400" b="1">
                <a:solidFill>
                  <a:srgbClr val="007D40"/>
                </a:solidFill>
                <a:latin typeface="Calibri"/>
                <a:ea typeface="Calibri"/>
                <a:cs typeface="Calibri"/>
                <a:sym typeface="Calibri"/>
              </a:rPr>
              <a:t>Santé Mentale</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endParaRPr sz="2400" b="1">
              <a:solidFill>
                <a:srgbClr val="007D40"/>
              </a:solidFill>
            </a:endParaRPr>
          </a:p>
        </p:txBody>
      </p:sp>
      <p:grpSp>
        <p:nvGrpSpPr>
          <p:cNvPr id="587" name="Google Shape;587;gf4bb98073c_1_0"/>
          <p:cNvGrpSpPr/>
          <p:nvPr/>
        </p:nvGrpSpPr>
        <p:grpSpPr>
          <a:xfrm>
            <a:off x="844602" y="2609207"/>
            <a:ext cx="10882096" cy="1578128"/>
            <a:chOff x="1593000" y="2503211"/>
            <a:chExt cx="6030867" cy="1167600"/>
          </a:xfrm>
        </p:grpSpPr>
        <p:sp>
          <p:nvSpPr>
            <p:cNvPr id="588" name="Google Shape;588;gf4bb98073c_1_0"/>
            <p:cNvSpPr/>
            <p:nvPr/>
          </p:nvSpPr>
          <p:spPr>
            <a:xfrm>
              <a:off x="3728375" y="2677240"/>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9" name="Google Shape;589;gf4bb98073c_1_0"/>
            <p:cNvSpPr/>
            <p:nvPr/>
          </p:nvSpPr>
          <p:spPr>
            <a:xfrm flipH="1">
              <a:off x="2282997" y="2714370"/>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0" name="Google Shape;590;gf4bb98073c_1_0"/>
            <p:cNvSpPr/>
            <p:nvPr/>
          </p:nvSpPr>
          <p:spPr>
            <a:xfrm rot="-5400000">
              <a:off x="3878006" y="1964573"/>
              <a:ext cx="643349" cy="2142200"/>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1" name="Google Shape;591;gf4bb98073c_1_0"/>
            <p:cNvSpPr/>
            <p:nvPr/>
          </p:nvSpPr>
          <p:spPr>
            <a:xfrm>
              <a:off x="2282997" y="2503211"/>
              <a:ext cx="2725800" cy="11676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Présentation d’un réseau de partenaires médico-sociaux intervenant auprès d’un public en souffrance psycho-sociale : le réseau “ReSPect” </a:t>
              </a:r>
              <a:endParaRPr sz="2000">
                <a:solidFill>
                  <a:srgbClr val="FFFFFF"/>
                </a:solidFill>
                <a:latin typeface="Roboto Medium"/>
                <a:ea typeface="Roboto Medium"/>
                <a:cs typeface="Roboto Medium"/>
                <a:sym typeface="Roboto Medium"/>
              </a:endParaRPr>
            </a:p>
          </p:txBody>
        </p:sp>
        <p:sp>
          <p:nvSpPr>
            <p:cNvPr id="592" name="Google Shape;592;gf4bb98073c_1_0"/>
            <p:cNvSpPr/>
            <p:nvPr/>
          </p:nvSpPr>
          <p:spPr>
            <a:xfrm>
              <a:off x="1593000" y="2714520"/>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3" name="Google Shape;593;gf4bb98073c_1_0"/>
            <p:cNvSpPr/>
            <p:nvPr/>
          </p:nvSpPr>
          <p:spPr>
            <a:xfrm>
              <a:off x="1593000" y="2714370"/>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15h10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Clr>
                  <a:schemeClr val="dk1"/>
                </a:buClr>
                <a:buSzPts val="1100"/>
                <a:buFont typeface="Arial"/>
                <a:buNone/>
              </a:pPr>
              <a:r>
                <a:rPr lang="fr-FR" sz="1800">
                  <a:solidFill>
                    <a:schemeClr val="lt1"/>
                  </a:solidFill>
                  <a:latin typeface="Roboto Thin"/>
                  <a:ea typeface="Roboto Thin"/>
                  <a:cs typeface="Roboto Thin"/>
                  <a:sym typeface="Roboto Thin"/>
                </a:rPr>
                <a:t>15h30</a:t>
              </a:r>
              <a:endParaRPr sz="3300">
                <a:solidFill>
                  <a:srgbClr val="FFFFFF"/>
                </a:solidFill>
                <a:latin typeface="Roboto Thin"/>
                <a:ea typeface="Roboto Thin"/>
                <a:cs typeface="Roboto Thin"/>
                <a:sym typeface="Roboto Thin"/>
              </a:endParaRPr>
            </a:p>
          </p:txBody>
        </p:sp>
        <p:sp>
          <p:nvSpPr>
            <p:cNvPr id="594" name="Google Shape;594;gf4bb98073c_1_0"/>
            <p:cNvSpPr/>
            <p:nvPr/>
          </p:nvSpPr>
          <p:spPr>
            <a:xfrm>
              <a:off x="4898067" y="2677838"/>
              <a:ext cx="2725800" cy="642300"/>
            </a:xfrm>
            <a:prstGeom prst="rect">
              <a:avLst/>
            </a:prstGeom>
            <a:noFill/>
            <a:ln>
              <a:noFill/>
            </a:ln>
          </p:spPr>
          <p:txBody>
            <a:bodyPr spcFirstLastPara="1" wrap="square" lIns="121900" tIns="121900" rIns="121900" bIns="121900" anchor="ctr" anchorCtr="0">
              <a:noAutofit/>
            </a:bodyPr>
            <a:lstStyle/>
            <a:p>
              <a:pPr marL="60960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Céline Cabannes </a:t>
              </a:r>
              <a:r>
                <a:rPr lang="fr-FR" sz="1300">
                  <a:solidFill>
                    <a:srgbClr val="A72A1E"/>
                  </a:solidFill>
                  <a:latin typeface="Roboto"/>
                  <a:ea typeface="Roboto"/>
                  <a:cs typeface="Roboto"/>
                  <a:sym typeface="Roboto"/>
                </a:rPr>
                <a:t>; animatrice en santé publique / GHT Centre Hospitalier Mont-de-Marsan et Pays des Sources</a:t>
              </a:r>
              <a:endParaRPr sz="1300">
                <a:solidFill>
                  <a:srgbClr val="A72A1E"/>
                </a:solidFill>
                <a:latin typeface="Roboto"/>
                <a:ea typeface="Roboto"/>
                <a:cs typeface="Roboto"/>
                <a:sym typeface="Roboto"/>
              </a:endParaRPr>
            </a:p>
            <a:p>
              <a:pPr marL="60960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Christèle Chatelain</a:t>
              </a:r>
              <a:r>
                <a:rPr lang="fr-FR" sz="1300">
                  <a:solidFill>
                    <a:srgbClr val="A72A1E"/>
                  </a:solidFill>
                  <a:latin typeface="Roboto"/>
                  <a:ea typeface="Roboto"/>
                  <a:cs typeface="Roboto"/>
                  <a:sym typeface="Roboto"/>
                </a:rPr>
                <a:t> ;  CESF / Direction de la Solidarité Pôle Social du Conseil Départemental des Landes</a:t>
              </a:r>
              <a:endParaRPr sz="1300">
                <a:solidFill>
                  <a:srgbClr val="A72A1E"/>
                </a:solidFill>
                <a:latin typeface="Roboto"/>
                <a:ea typeface="Roboto"/>
                <a:cs typeface="Roboto"/>
                <a:sym typeface="Roboto"/>
              </a:endParaRPr>
            </a:p>
          </p:txBody>
        </p:sp>
      </p:grpSp>
      <p:grpSp>
        <p:nvGrpSpPr>
          <p:cNvPr id="595" name="Google Shape;595;gf4bb98073c_1_0"/>
          <p:cNvGrpSpPr/>
          <p:nvPr/>
        </p:nvGrpSpPr>
        <p:grpSpPr>
          <a:xfrm>
            <a:off x="844600" y="1653300"/>
            <a:ext cx="10973388" cy="969097"/>
            <a:chOff x="1593000" y="2253559"/>
            <a:chExt cx="6100733" cy="717000"/>
          </a:xfrm>
        </p:grpSpPr>
        <p:sp>
          <p:nvSpPr>
            <p:cNvPr id="596" name="Google Shape;596;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7" name="Google Shape;597;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8" name="Google Shape;598;gf4bb98073c_1_0"/>
            <p:cNvSpPr/>
            <p:nvPr/>
          </p:nvSpPr>
          <p:spPr>
            <a:xfrm rot="-5400000">
              <a:off x="3659243" y="1777009"/>
              <a:ext cx="643367" cy="1734489"/>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9" name="Google Shape;599;gf4bb98073c_1_0"/>
            <p:cNvSpPr/>
            <p:nvPr/>
          </p:nvSpPr>
          <p:spPr>
            <a:xfrm>
              <a:off x="2223428" y="2253559"/>
              <a:ext cx="2735100" cy="7170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Le Conseil Local en Santé Mentale à la jonction </a:t>
              </a:r>
              <a:endParaRPr sz="1500">
                <a:solidFill>
                  <a:schemeClr val="lt1"/>
                </a:solidFill>
                <a:latin typeface="Roboto Medium"/>
                <a:ea typeface="Roboto Medium"/>
                <a:cs typeface="Roboto Medium"/>
                <a:sym typeface="Roboto Medium"/>
              </a:endParaRPr>
            </a:p>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entre un acteur local et un opérateur ressources : </a:t>
              </a:r>
              <a:endParaRPr sz="1500">
                <a:solidFill>
                  <a:schemeClr val="lt1"/>
                </a:solidFill>
                <a:latin typeface="Roboto Medium"/>
                <a:ea typeface="Roboto Medium"/>
                <a:cs typeface="Roboto Medium"/>
                <a:sym typeface="Roboto Medium"/>
              </a:endParaRPr>
            </a:p>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t>
              </a:r>
              <a:r>
                <a:rPr lang="fr-FR" sz="1500" b="1">
                  <a:solidFill>
                    <a:schemeClr val="lt1"/>
                  </a:solidFill>
                  <a:latin typeface="Roboto"/>
                  <a:ea typeface="Roboto"/>
                  <a:cs typeface="Roboto"/>
                  <a:sym typeface="Roboto"/>
                </a:rPr>
                <a:t>a mise en œuvre de l’outil « Cosmos Mental »</a:t>
              </a:r>
              <a:endParaRPr sz="1500" b="1">
                <a:solidFill>
                  <a:srgbClr val="FFFFFF"/>
                </a:solidFill>
                <a:latin typeface="Roboto"/>
                <a:ea typeface="Roboto"/>
                <a:cs typeface="Roboto"/>
                <a:sym typeface="Roboto"/>
              </a:endParaRPr>
            </a:p>
          </p:txBody>
        </p:sp>
        <p:sp>
          <p:nvSpPr>
            <p:cNvPr id="600" name="Google Shape;600;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1" name="Google Shape;601;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14h30</a:t>
              </a:r>
              <a:endParaRPr sz="1800">
                <a:solidFill>
                  <a:srgbClr val="FFFFFF"/>
                </a:solidFill>
                <a:latin typeface="Roboto Thin"/>
                <a:ea typeface="Roboto Thin"/>
                <a:cs typeface="Roboto Thin"/>
                <a:sym typeface="Roboto Thin"/>
              </a:endParaRPr>
            </a:p>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14h50</a:t>
              </a:r>
              <a:endParaRPr sz="1800">
                <a:solidFill>
                  <a:srgbClr val="FFFFFF"/>
                </a:solidFill>
                <a:latin typeface="Roboto Thin"/>
                <a:ea typeface="Roboto Thin"/>
                <a:cs typeface="Roboto Thin"/>
                <a:sym typeface="Roboto Thin"/>
              </a:endParaRPr>
            </a:p>
          </p:txBody>
        </p:sp>
        <p:sp>
          <p:nvSpPr>
            <p:cNvPr id="602" name="Google Shape;602;gf4bb98073c_1_0"/>
            <p:cNvSpPr/>
            <p:nvPr/>
          </p:nvSpPr>
          <p:spPr>
            <a:xfrm>
              <a:off x="4761233" y="2328257"/>
              <a:ext cx="2932500" cy="6423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Geneviève Gagneux</a:t>
              </a:r>
              <a:r>
                <a:rPr lang="fr-FR" sz="1300">
                  <a:solidFill>
                    <a:srgbClr val="A72A1E"/>
                  </a:solidFill>
                  <a:latin typeface="Roboto"/>
                  <a:ea typeface="Roboto"/>
                  <a:cs typeface="Roboto"/>
                  <a:sym typeface="Roboto"/>
                </a:rPr>
                <a:t> ; coordonnatrice du Conseil Local en Santé  Mentale / Communauté d’Agglomération de Cergy-Pontoise </a:t>
              </a:r>
              <a:endParaRPr sz="1300">
                <a:solidFill>
                  <a:srgbClr val="A72A1E"/>
                </a:solidFill>
                <a:latin typeface="Roboto"/>
                <a:ea typeface="Roboto"/>
                <a:cs typeface="Roboto"/>
                <a:sym typeface="Roboto"/>
              </a:endParaRPr>
            </a:p>
            <a:p>
              <a:pPr marL="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Sophie Arfeuillère</a:t>
              </a:r>
              <a:r>
                <a:rPr lang="fr-FR" sz="1300">
                  <a:solidFill>
                    <a:srgbClr val="A72A1E"/>
                  </a:solidFill>
                  <a:latin typeface="Roboto"/>
                  <a:ea typeface="Roboto"/>
                  <a:cs typeface="Roboto"/>
                  <a:sym typeface="Roboto"/>
                </a:rPr>
                <a:t> ; responsable Formation et Pédagogie / </a:t>
              </a:r>
              <a:endParaRPr sz="1300">
                <a:solidFill>
                  <a:srgbClr val="A72A1E"/>
                </a:solidFill>
                <a:latin typeface="Roboto"/>
                <a:ea typeface="Roboto"/>
                <a:cs typeface="Roboto"/>
                <a:sym typeface="Roboto"/>
              </a:endParaRPr>
            </a:p>
            <a:p>
              <a:pPr marL="0" marR="0" lvl="0" indent="0" algn="l" rtl="0">
                <a:lnSpc>
                  <a:spcPct val="115000"/>
                </a:lnSpc>
                <a:spcBef>
                  <a:spcPts val="0"/>
                </a:spcBef>
                <a:spcAft>
                  <a:spcPts val="0"/>
                </a:spcAft>
                <a:buNone/>
              </a:pPr>
              <a:r>
                <a:rPr lang="fr-FR" sz="1300">
                  <a:solidFill>
                    <a:srgbClr val="A72A1E"/>
                  </a:solidFill>
                  <a:latin typeface="Roboto"/>
                  <a:ea typeface="Roboto"/>
                  <a:cs typeface="Roboto"/>
                  <a:sym typeface="Roboto"/>
                </a:rPr>
                <a:t>Psycom</a:t>
              </a:r>
              <a:endParaRPr sz="1300">
                <a:solidFill>
                  <a:srgbClr val="A72A1E"/>
                </a:solidFill>
                <a:latin typeface="Roboto"/>
                <a:ea typeface="Roboto"/>
                <a:cs typeface="Roboto"/>
                <a:sym typeface="Roboto"/>
              </a:endParaRPr>
            </a:p>
          </p:txBody>
        </p:sp>
      </p:grpSp>
      <p:grpSp>
        <p:nvGrpSpPr>
          <p:cNvPr id="603" name="Google Shape;603;gf4bb98073c_1_0"/>
          <p:cNvGrpSpPr/>
          <p:nvPr/>
        </p:nvGrpSpPr>
        <p:grpSpPr>
          <a:xfrm>
            <a:off x="844602" y="5164725"/>
            <a:ext cx="11053780" cy="918408"/>
            <a:chOff x="1593000" y="2322567"/>
            <a:chExt cx="6145427" cy="679497"/>
          </a:xfrm>
        </p:grpSpPr>
        <p:sp>
          <p:nvSpPr>
            <p:cNvPr id="604" name="Google Shape;604;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5" name="Google Shape;605;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6" name="Google Shape;606;gf4bb98073c_1_0"/>
            <p:cNvSpPr/>
            <p:nvPr/>
          </p:nvSpPr>
          <p:spPr>
            <a:xfrm rot="-5400000">
              <a:off x="3852085" y="1584163"/>
              <a:ext cx="643349" cy="2120156"/>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7" name="Google Shape;607;gf4bb98073c_1_0"/>
            <p:cNvSpPr/>
            <p:nvPr/>
          </p:nvSpPr>
          <p:spPr>
            <a:xfrm>
              <a:off x="2283025" y="2396960"/>
              <a:ext cx="2645700" cy="4959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Permettre à des acteurs clefs de couvrir les enjeux de la SM, notamment à l’occasion des SISM : </a:t>
              </a:r>
              <a:endParaRPr sz="1500">
                <a:solidFill>
                  <a:schemeClr val="lt1"/>
                </a:solidFill>
                <a:latin typeface="Roboto Medium"/>
                <a:ea typeface="Roboto Medium"/>
                <a:cs typeface="Roboto Medium"/>
                <a:sym typeface="Roboto Medium"/>
              </a:endParaRPr>
            </a:p>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 sensibilisation des étudiants journalistes</a:t>
              </a:r>
              <a:endParaRPr sz="1300">
                <a:solidFill>
                  <a:srgbClr val="FFFFFF"/>
                </a:solidFill>
                <a:latin typeface="Roboto Medium"/>
                <a:ea typeface="Roboto Medium"/>
                <a:cs typeface="Roboto Medium"/>
                <a:sym typeface="Roboto Medium"/>
              </a:endParaRPr>
            </a:p>
          </p:txBody>
        </p:sp>
        <p:sp>
          <p:nvSpPr>
            <p:cNvPr id="608" name="Google Shape;608;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9" name="Google Shape;609;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15h50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16h10</a:t>
              </a:r>
              <a:endParaRPr sz="3500">
                <a:solidFill>
                  <a:srgbClr val="FFFFFF"/>
                </a:solidFill>
                <a:latin typeface="Roboto Thin"/>
                <a:ea typeface="Roboto Thin"/>
                <a:cs typeface="Roboto Thin"/>
                <a:sym typeface="Roboto Thin"/>
              </a:endParaRPr>
            </a:p>
          </p:txBody>
        </p:sp>
        <p:sp>
          <p:nvSpPr>
            <p:cNvPr id="610" name="Google Shape;610;gf4bb98073c_1_0"/>
            <p:cNvSpPr/>
            <p:nvPr/>
          </p:nvSpPr>
          <p:spPr>
            <a:xfrm>
              <a:off x="5108927" y="2359763"/>
              <a:ext cx="2629500" cy="6423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Marie-Christine Lipani</a:t>
              </a:r>
              <a:r>
                <a:rPr lang="fr-FR" sz="1300">
                  <a:solidFill>
                    <a:srgbClr val="A72A1E"/>
                  </a:solidFill>
                  <a:latin typeface="Roboto"/>
                  <a:ea typeface="Roboto"/>
                  <a:cs typeface="Roboto"/>
                  <a:sym typeface="Roboto"/>
                </a:rPr>
                <a:t> ; maîtresse de conférences, habilitée à diriger des recherches et référente égalité femmes - hommes et lutte contre les discriminations / Institut de Journalisme (IJBA) - Université Bordeaux montaigne</a:t>
              </a:r>
              <a:endParaRPr sz="1300">
                <a:solidFill>
                  <a:srgbClr val="A72A1E"/>
                </a:solidFill>
                <a:latin typeface="Roboto"/>
                <a:ea typeface="Roboto"/>
                <a:cs typeface="Roboto"/>
                <a:sym typeface="Roboto"/>
              </a:endParaRPr>
            </a:p>
          </p:txBody>
        </p:sp>
      </p:grpSp>
      <p:grpSp>
        <p:nvGrpSpPr>
          <p:cNvPr id="611" name="Google Shape;611;gf4bb98073c_1_0"/>
          <p:cNvGrpSpPr/>
          <p:nvPr/>
        </p:nvGrpSpPr>
        <p:grpSpPr>
          <a:xfrm>
            <a:off x="844600" y="3939300"/>
            <a:ext cx="10716690" cy="969108"/>
            <a:chOff x="1593000" y="2253559"/>
            <a:chExt cx="5958020" cy="717008"/>
          </a:xfrm>
        </p:grpSpPr>
        <p:sp>
          <p:nvSpPr>
            <p:cNvPr id="612" name="Google Shape;612;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3" name="Google Shape;613;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4" name="Google Shape;614;gf4bb98073c_1_0"/>
            <p:cNvSpPr/>
            <p:nvPr/>
          </p:nvSpPr>
          <p:spPr>
            <a:xfrm rot="-5400000">
              <a:off x="3809240" y="1627011"/>
              <a:ext cx="643367" cy="2034483"/>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5" name="Google Shape;615;gf4bb98073c_1_0"/>
            <p:cNvSpPr/>
            <p:nvPr/>
          </p:nvSpPr>
          <p:spPr>
            <a:xfrm>
              <a:off x="2223428" y="2253559"/>
              <a:ext cx="2349900" cy="7170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 dynamisation territoriale sur les outils probants de développement des Compétences Psychosociales : la démarche COMIN’</a:t>
              </a:r>
              <a:endParaRPr sz="1500">
                <a:solidFill>
                  <a:schemeClr val="lt1"/>
                </a:solidFill>
                <a:latin typeface="Roboto Medium"/>
                <a:ea typeface="Roboto Medium"/>
                <a:cs typeface="Roboto Medium"/>
                <a:sym typeface="Roboto Medium"/>
              </a:endParaRPr>
            </a:p>
          </p:txBody>
        </p:sp>
        <p:sp>
          <p:nvSpPr>
            <p:cNvPr id="616" name="Google Shape;616;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7" name="Google Shape;617;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15h30</a:t>
              </a:r>
              <a:endParaRPr sz="1800">
                <a:solidFill>
                  <a:srgbClr val="FFFFFF"/>
                </a:solidFill>
                <a:latin typeface="Roboto Thin"/>
                <a:ea typeface="Roboto Thin"/>
                <a:cs typeface="Roboto Thin"/>
                <a:sym typeface="Roboto Thin"/>
              </a:endParaRPr>
            </a:p>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15h50</a:t>
              </a:r>
              <a:endParaRPr sz="1800">
                <a:solidFill>
                  <a:srgbClr val="FFFFFF"/>
                </a:solidFill>
                <a:latin typeface="Roboto Thin"/>
                <a:ea typeface="Roboto Thin"/>
                <a:cs typeface="Roboto Thin"/>
                <a:sym typeface="Roboto Thin"/>
              </a:endParaRPr>
            </a:p>
          </p:txBody>
        </p:sp>
        <p:sp>
          <p:nvSpPr>
            <p:cNvPr id="618" name="Google Shape;618;gf4bb98073c_1_0"/>
            <p:cNvSpPr/>
            <p:nvPr/>
          </p:nvSpPr>
          <p:spPr>
            <a:xfrm>
              <a:off x="5201120" y="2328266"/>
              <a:ext cx="2349900" cy="6423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Clr>
                  <a:schemeClr val="dk1"/>
                </a:buClr>
                <a:buSzPts val="1100"/>
                <a:buFont typeface="Arial"/>
                <a:buNone/>
              </a:pPr>
              <a:r>
                <a:rPr lang="fr-FR" sz="1300" b="1">
                  <a:solidFill>
                    <a:srgbClr val="A72A1E"/>
                  </a:solidFill>
                  <a:latin typeface="Roboto"/>
                  <a:ea typeface="Roboto"/>
                  <a:cs typeface="Roboto"/>
                  <a:sym typeface="Roboto"/>
                </a:rPr>
                <a:t>Marie-Agnès Moreau </a:t>
              </a:r>
              <a:r>
                <a:rPr lang="fr-FR" sz="1300">
                  <a:solidFill>
                    <a:srgbClr val="A72A1E"/>
                  </a:solidFill>
                  <a:latin typeface="Roboto"/>
                  <a:ea typeface="Roboto"/>
                  <a:cs typeface="Roboto"/>
                  <a:sym typeface="Roboto"/>
                </a:rPr>
                <a:t>; coordinatrice pédagogique / direction de l’enfance, Ville de Rochefort</a:t>
              </a:r>
              <a:endParaRPr sz="1300">
                <a:solidFill>
                  <a:srgbClr val="A72A1E"/>
                </a:solidFill>
                <a:latin typeface="Roboto"/>
                <a:ea typeface="Roboto"/>
                <a:cs typeface="Roboto"/>
                <a:sym typeface="Roboto"/>
              </a:endParaRPr>
            </a:p>
            <a:p>
              <a:pPr marL="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Céline Cottineau ;</a:t>
              </a:r>
              <a:r>
                <a:rPr lang="fr-FR" sz="1300">
                  <a:solidFill>
                    <a:srgbClr val="A72A1E"/>
                  </a:solidFill>
                  <a:latin typeface="Roboto"/>
                  <a:ea typeface="Roboto"/>
                  <a:cs typeface="Roboto"/>
                  <a:sym typeface="Roboto"/>
                </a:rPr>
                <a:t> responsable de l’antenne de la Vienne / Ireps NA</a:t>
              </a:r>
              <a:endParaRPr sz="1300" b="1">
                <a:solidFill>
                  <a:srgbClr val="A72A1E"/>
                </a:solidFill>
                <a:latin typeface="Roboto"/>
                <a:ea typeface="Roboto"/>
                <a:cs typeface="Roboto"/>
                <a:sym typeface="Roboto"/>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f4bb98073c_1_0"/>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Témoignages et retours d’expérience en </a:t>
            </a:r>
            <a:r>
              <a:rPr lang="fr-FR" sz="2400" b="1">
                <a:solidFill>
                  <a:srgbClr val="007D40"/>
                </a:solidFill>
                <a:latin typeface="Calibri"/>
                <a:ea typeface="Calibri"/>
                <a:cs typeface="Calibri"/>
                <a:sym typeface="Calibri"/>
              </a:rPr>
              <a:t>Santé Mentale</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endParaRPr sz="2400" b="1">
              <a:solidFill>
                <a:srgbClr val="007D40"/>
              </a:solidFill>
            </a:endParaRPr>
          </a:p>
        </p:txBody>
      </p:sp>
      <p:grpSp>
        <p:nvGrpSpPr>
          <p:cNvPr id="595" name="Google Shape;595;gf4bb98073c_1_0"/>
          <p:cNvGrpSpPr/>
          <p:nvPr/>
        </p:nvGrpSpPr>
        <p:grpSpPr>
          <a:xfrm>
            <a:off x="844600" y="1653300"/>
            <a:ext cx="10973388" cy="969097"/>
            <a:chOff x="1593000" y="2253559"/>
            <a:chExt cx="6100733" cy="717000"/>
          </a:xfrm>
        </p:grpSpPr>
        <p:sp>
          <p:nvSpPr>
            <p:cNvPr id="596" name="Google Shape;596;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7" name="Google Shape;597;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8" name="Google Shape;598;gf4bb98073c_1_0"/>
            <p:cNvSpPr/>
            <p:nvPr/>
          </p:nvSpPr>
          <p:spPr>
            <a:xfrm rot="-5400000">
              <a:off x="3659243" y="1777009"/>
              <a:ext cx="643367" cy="1734489"/>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9" name="Google Shape;599;gf4bb98073c_1_0"/>
            <p:cNvSpPr/>
            <p:nvPr/>
          </p:nvSpPr>
          <p:spPr>
            <a:xfrm>
              <a:off x="2223428" y="2253559"/>
              <a:ext cx="2735100" cy="7170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Le Conseil Local en Santé Mentale à la jonction </a:t>
              </a:r>
              <a:endParaRPr sz="1500">
                <a:solidFill>
                  <a:schemeClr val="lt1"/>
                </a:solidFill>
                <a:latin typeface="Roboto Medium"/>
                <a:ea typeface="Roboto Medium"/>
                <a:cs typeface="Roboto Medium"/>
                <a:sym typeface="Roboto Medium"/>
              </a:endParaRPr>
            </a:p>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entre un acteur local et un opérateur ressources : </a:t>
              </a:r>
              <a:endParaRPr sz="1500">
                <a:solidFill>
                  <a:schemeClr val="lt1"/>
                </a:solidFill>
                <a:latin typeface="Roboto Medium"/>
                <a:ea typeface="Roboto Medium"/>
                <a:cs typeface="Roboto Medium"/>
                <a:sym typeface="Roboto Medium"/>
              </a:endParaRPr>
            </a:p>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t>
              </a:r>
              <a:r>
                <a:rPr lang="fr-FR" sz="1500" b="1">
                  <a:solidFill>
                    <a:schemeClr val="lt1"/>
                  </a:solidFill>
                  <a:latin typeface="Roboto"/>
                  <a:ea typeface="Roboto"/>
                  <a:cs typeface="Roboto"/>
                  <a:sym typeface="Roboto"/>
                </a:rPr>
                <a:t>a mise en œuvre de l’outil « Cosmos Mental »</a:t>
              </a:r>
              <a:endParaRPr sz="1500" b="1">
                <a:solidFill>
                  <a:srgbClr val="FFFFFF"/>
                </a:solidFill>
                <a:latin typeface="Roboto"/>
                <a:ea typeface="Roboto"/>
                <a:cs typeface="Roboto"/>
                <a:sym typeface="Roboto"/>
              </a:endParaRPr>
            </a:p>
          </p:txBody>
        </p:sp>
        <p:sp>
          <p:nvSpPr>
            <p:cNvPr id="600" name="Google Shape;600;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1" name="Google Shape;601;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14h30</a:t>
              </a:r>
              <a:endParaRPr sz="1800">
                <a:solidFill>
                  <a:srgbClr val="FFFFFF"/>
                </a:solidFill>
                <a:latin typeface="Roboto Thin"/>
                <a:ea typeface="Roboto Thin"/>
                <a:cs typeface="Roboto Thin"/>
                <a:sym typeface="Roboto Thin"/>
              </a:endParaRPr>
            </a:p>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14h50</a:t>
              </a:r>
              <a:endParaRPr sz="1800">
                <a:solidFill>
                  <a:srgbClr val="FFFFFF"/>
                </a:solidFill>
                <a:latin typeface="Roboto Thin"/>
                <a:ea typeface="Roboto Thin"/>
                <a:cs typeface="Roboto Thin"/>
                <a:sym typeface="Roboto Thin"/>
              </a:endParaRPr>
            </a:p>
          </p:txBody>
        </p:sp>
        <p:sp>
          <p:nvSpPr>
            <p:cNvPr id="602" name="Google Shape;602;gf4bb98073c_1_0"/>
            <p:cNvSpPr/>
            <p:nvPr/>
          </p:nvSpPr>
          <p:spPr>
            <a:xfrm>
              <a:off x="4761233" y="2328257"/>
              <a:ext cx="2932500" cy="6423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Geneviève Gagneux</a:t>
              </a:r>
              <a:r>
                <a:rPr lang="fr-FR" sz="1300">
                  <a:solidFill>
                    <a:srgbClr val="A72A1E"/>
                  </a:solidFill>
                  <a:latin typeface="Roboto"/>
                  <a:ea typeface="Roboto"/>
                  <a:cs typeface="Roboto"/>
                  <a:sym typeface="Roboto"/>
                </a:rPr>
                <a:t> ; coordonnatrice du Conseil Local en Santé  Mentale / Communauté d’Agglomération de Cergy-Pontoise </a:t>
              </a:r>
              <a:endParaRPr sz="1300">
                <a:solidFill>
                  <a:srgbClr val="A72A1E"/>
                </a:solidFill>
                <a:latin typeface="Roboto"/>
                <a:ea typeface="Roboto"/>
                <a:cs typeface="Roboto"/>
                <a:sym typeface="Roboto"/>
              </a:endParaRPr>
            </a:p>
            <a:p>
              <a:pPr marL="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Sophie Arfeuillère</a:t>
              </a:r>
              <a:r>
                <a:rPr lang="fr-FR" sz="1300">
                  <a:solidFill>
                    <a:srgbClr val="A72A1E"/>
                  </a:solidFill>
                  <a:latin typeface="Roboto"/>
                  <a:ea typeface="Roboto"/>
                  <a:cs typeface="Roboto"/>
                  <a:sym typeface="Roboto"/>
                </a:rPr>
                <a:t> ; responsable Formation et Pédagogie / </a:t>
              </a:r>
              <a:endParaRPr sz="1300">
                <a:solidFill>
                  <a:srgbClr val="A72A1E"/>
                </a:solidFill>
                <a:latin typeface="Roboto"/>
                <a:ea typeface="Roboto"/>
                <a:cs typeface="Roboto"/>
                <a:sym typeface="Roboto"/>
              </a:endParaRPr>
            </a:p>
            <a:p>
              <a:pPr marL="0" marR="0" lvl="0" indent="0" algn="l" rtl="0">
                <a:lnSpc>
                  <a:spcPct val="115000"/>
                </a:lnSpc>
                <a:spcBef>
                  <a:spcPts val="0"/>
                </a:spcBef>
                <a:spcAft>
                  <a:spcPts val="0"/>
                </a:spcAft>
                <a:buNone/>
              </a:pPr>
              <a:r>
                <a:rPr lang="fr-FR" sz="1300">
                  <a:solidFill>
                    <a:srgbClr val="A72A1E"/>
                  </a:solidFill>
                  <a:latin typeface="Roboto"/>
                  <a:ea typeface="Roboto"/>
                  <a:cs typeface="Roboto"/>
                  <a:sym typeface="Roboto"/>
                </a:rPr>
                <a:t>Psycom</a:t>
              </a:r>
              <a:endParaRPr sz="1300">
                <a:solidFill>
                  <a:srgbClr val="A72A1E"/>
                </a:solidFill>
                <a:latin typeface="Roboto"/>
                <a:ea typeface="Roboto"/>
                <a:cs typeface="Roboto"/>
                <a:sym typeface="Roboto"/>
              </a:endParaRPr>
            </a:p>
          </p:txBody>
        </p:sp>
      </p:grpSp>
      <p:sp>
        <p:nvSpPr>
          <p:cNvPr id="2" name="ZoneTexte 1"/>
          <p:cNvSpPr txBox="1"/>
          <p:nvPr/>
        </p:nvSpPr>
        <p:spPr>
          <a:xfrm>
            <a:off x="844551" y="2866030"/>
            <a:ext cx="10128249" cy="3754874"/>
          </a:xfrm>
          <a:prstGeom prst="rect">
            <a:avLst/>
          </a:prstGeom>
          <a:noFill/>
        </p:spPr>
        <p:txBody>
          <a:bodyPr wrap="square" rtlCol="0">
            <a:spAutoFit/>
          </a:bodyPr>
          <a:lstStyle/>
          <a:p>
            <a:r>
              <a:rPr lang="fr-FR" b="1" dirty="0"/>
              <a:t>4 questions :</a:t>
            </a:r>
          </a:p>
          <a:p>
            <a:endParaRPr lang="fr-FR" dirty="0"/>
          </a:p>
          <a:p>
            <a:r>
              <a:rPr lang="fr-FR" dirty="0"/>
              <a:t>1/ Quel a été le point de départ de cette démarche ? quels contextes, relations ont permis ce partenariat (et notamment la place du CLSM) ?</a:t>
            </a:r>
          </a:p>
          <a:p>
            <a:endParaRPr lang="fr-FR" dirty="0"/>
          </a:p>
          <a:p>
            <a:r>
              <a:rPr lang="fr-FR" dirty="0"/>
              <a:t>2/ A quels besoins répond l’outil Cosmos santé ? comment agit-il et quelles sont les difficultés rencontrées et les leviers qui ont facilité son utilisation ?</a:t>
            </a:r>
          </a:p>
          <a:p>
            <a:endParaRPr lang="fr-FR" dirty="0"/>
          </a:p>
          <a:p>
            <a:r>
              <a:rPr lang="fr-FR" dirty="0"/>
              <a:t>3/ Les acteurs locaux et bénéficiaires de l’action se sont-ils appropriés l’outil et sa démarche ? le thème de la santé mentale vous paraît-il particulier, délicat à traiter ?</a:t>
            </a:r>
          </a:p>
          <a:p>
            <a:endParaRPr lang="fr-FR" dirty="0"/>
          </a:p>
          <a:p>
            <a:r>
              <a:rPr lang="fr-FR" dirty="0"/>
              <a:t>4/ En tant que </a:t>
            </a:r>
            <a:r>
              <a:rPr lang="fr-FR" dirty="0" err="1"/>
              <a:t>coordo</a:t>
            </a:r>
            <a:r>
              <a:rPr lang="fr-FR" dirty="0"/>
              <a:t> de CLSM quels enseignements tirer de cette expérience sur le statut/rôle de </a:t>
            </a:r>
            <a:r>
              <a:rPr lang="fr-FR" dirty="0" err="1"/>
              <a:t>coordo</a:t>
            </a:r>
            <a:r>
              <a:rPr lang="fr-FR" dirty="0"/>
              <a:t> et l’articulation avec des structures ressources telles que </a:t>
            </a:r>
            <a:r>
              <a:rPr lang="fr-FR" dirty="0" err="1"/>
              <a:t>Psycom</a:t>
            </a:r>
            <a:r>
              <a:rPr lang="fr-FR" dirty="0"/>
              <a:t> ?</a:t>
            </a:r>
          </a:p>
          <a:p>
            <a:br>
              <a:rPr lang="fr-FR" dirty="0"/>
            </a:br>
            <a:endParaRPr lang="fr-FR" dirty="0"/>
          </a:p>
          <a:p>
            <a:br>
              <a:rPr lang="fr-FR" dirty="0"/>
            </a:br>
            <a:endParaRPr lang="fr-FR" dirty="0"/>
          </a:p>
        </p:txBody>
      </p:sp>
    </p:spTree>
    <p:extLst>
      <p:ext uri="{BB962C8B-B14F-4D97-AF65-F5344CB8AC3E}">
        <p14:creationId xmlns:p14="http://schemas.microsoft.com/office/powerpoint/2010/main" val="1850252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gefe1b914e6_0_17"/>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dirty="0">
                <a:solidFill>
                  <a:srgbClr val="007D40"/>
                </a:solidFill>
              </a:rPr>
              <a:t>QUESTIONS-REPONSES 1</a:t>
            </a:r>
            <a:r>
              <a:rPr lang="fr-FR" sz="2400" b="1" baseline="30000" dirty="0">
                <a:solidFill>
                  <a:srgbClr val="007D40"/>
                </a:solidFill>
              </a:rPr>
              <a:t>ère</a:t>
            </a:r>
            <a:r>
              <a:rPr lang="fr-FR" sz="2400" b="1" dirty="0">
                <a:solidFill>
                  <a:srgbClr val="007D40"/>
                </a:solidFill>
              </a:rPr>
              <a:t> partie</a:t>
            </a:r>
            <a:endParaRPr dirty="0"/>
          </a:p>
        </p:txBody>
      </p:sp>
    </p:spTree>
    <p:extLst>
      <p:ext uri="{BB962C8B-B14F-4D97-AF65-F5344CB8AC3E}">
        <p14:creationId xmlns:p14="http://schemas.microsoft.com/office/powerpoint/2010/main" val="2582375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f4bb98073c_1_0"/>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Témoignages et retours d’expérience en </a:t>
            </a:r>
            <a:r>
              <a:rPr lang="fr-FR" sz="2400" b="1">
                <a:solidFill>
                  <a:srgbClr val="007D40"/>
                </a:solidFill>
                <a:latin typeface="Calibri"/>
                <a:ea typeface="Calibri"/>
                <a:cs typeface="Calibri"/>
                <a:sym typeface="Calibri"/>
              </a:rPr>
              <a:t>Santé Mentale</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endParaRPr sz="2400" b="1">
              <a:solidFill>
                <a:srgbClr val="007D40"/>
              </a:solidFill>
            </a:endParaRPr>
          </a:p>
        </p:txBody>
      </p:sp>
      <p:grpSp>
        <p:nvGrpSpPr>
          <p:cNvPr id="587" name="Google Shape;587;gf4bb98073c_1_0"/>
          <p:cNvGrpSpPr/>
          <p:nvPr/>
        </p:nvGrpSpPr>
        <p:grpSpPr>
          <a:xfrm>
            <a:off x="764268" y="1509046"/>
            <a:ext cx="10882096" cy="1578128"/>
            <a:chOff x="1593000" y="2503211"/>
            <a:chExt cx="6030867" cy="1167600"/>
          </a:xfrm>
        </p:grpSpPr>
        <p:sp>
          <p:nvSpPr>
            <p:cNvPr id="588" name="Google Shape;588;gf4bb98073c_1_0"/>
            <p:cNvSpPr/>
            <p:nvPr/>
          </p:nvSpPr>
          <p:spPr>
            <a:xfrm>
              <a:off x="3728375" y="2677240"/>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9" name="Google Shape;589;gf4bb98073c_1_0"/>
            <p:cNvSpPr/>
            <p:nvPr/>
          </p:nvSpPr>
          <p:spPr>
            <a:xfrm flipH="1">
              <a:off x="2282997" y="2714370"/>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0" name="Google Shape;590;gf4bb98073c_1_0"/>
            <p:cNvSpPr/>
            <p:nvPr/>
          </p:nvSpPr>
          <p:spPr>
            <a:xfrm rot="-5400000">
              <a:off x="3878006" y="1964573"/>
              <a:ext cx="643349" cy="2142200"/>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1" name="Google Shape;591;gf4bb98073c_1_0"/>
            <p:cNvSpPr/>
            <p:nvPr/>
          </p:nvSpPr>
          <p:spPr>
            <a:xfrm>
              <a:off x="2282997" y="2503211"/>
              <a:ext cx="2725800" cy="11676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Présentation d’un réseau de partenaires médico-sociaux intervenant auprès d’un public en souffrance psycho-sociale : le réseau “ReSPect” </a:t>
              </a:r>
              <a:endParaRPr sz="2000">
                <a:solidFill>
                  <a:srgbClr val="FFFFFF"/>
                </a:solidFill>
                <a:latin typeface="Roboto Medium"/>
                <a:ea typeface="Roboto Medium"/>
                <a:cs typeface="Roboto Medium"/>
                <a:sym typeface="Roboto Medium"/>
              </a:endParaRPr>
            </a:p>
          </p:txBody>
        </p:sp>
        <p:sp>
          <p:nvSpPr>
            <p:cNvPr id="592" name="Google Shape;592;gf4bb98073c_1_0"/>
            <p:cNvSpPr/>
            <p:nvPr/>
          </p:nvSpPr>
          <p:spPr>
            <a:xfrm>
              <a:off x="1593000" y="2714520"/>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3" name="Google Shape;593;gf4bb98073c_1_0"/>
            <p:cNvSpPr/>
            <p:nvPr/>
          </p:nvSpPr>
          <p:spPr>
            <a:xfrm>
              <a:off x="1593000" y="2714370"/>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15h10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Clr>
                  <a:schemeClr val="dk1"/>
                </a:buClr>
                <a:buSzPts val="1100"/>
                <a:buFont typeface="Arial"/>
                <a:buNone/>
              </a:pPr>
              <a:r>
                <a:rPr lang="fr-FR" sz="1800">
                  <a:solidFill>
                    <a:schemeClr val="lt1"/>
                  </a:solidFill>
                  <a:latin typeface="Roboto Thin"/>
                  <a:ea typeface="Roboto Thin"/>
                  <a:cs typeface="Roboto Thin"/>
                  <a:sym typeface="Roboto Thin"/>
                </a:rPr>
                <a:t>15h30</a:t>
              </a:r>
              <a:endParaRPr sz="3300">
                <a:solidFill>
                  <a:srgbClr val="FFFFFF"/>
                </a:solidFill>
                <a:latin typeface="Roboto Thin"/>
                <a:ea typeface="Roboto Thin"/>
                <a:cs typeface="Roboto Thin"/>
                <a:sym typeface="Roboto Thin"/>
              </a:endParaRPr>
            </a:p>
          </p:txBody>
        </p:sp>
        <p:sp>
          <p:nvSpPr>
            <p:cNvPr id="594" name="Google Shape;594;gf4bb98073c_1_0"/>
            <p:cNvSpPr/>
            <p:nvPr/>
          </p:nvSpPr>
          <p:spPr>
            <a:xfrm>
              <a:off x="4898067" y="2677838"/>
              <a:ext cx="2725800" cy="642300"/>
            </a:xfrm>
            <a:prstGeom prst="rect">
              <a:avLst/>
            </a:prstGeom>
            <a:noFill/>
            <a:ln>
              <a:noFill/>
            </a:ln>
          </p:spPr>
          <p:txBody>
            <a:bodyPr spcFirstLastPara="1" wrap="square" lIns="121900" tIns="121900" rIns="121900" bIns="121900" anchor="ctr" anchorCtr="0">
              <a:noAutofit/>
            </a:bodyPr>
            <a:lstStyle/>
            <a:p>
              <a:pPr marL="609600" marR="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Céline Cabannes </a:t>
              </a:r>
              <a:r>
                <a:rPr lang="fr-FR" sz="1300">
                  <a:solidFill>
                    <a:srgbClr val="A72A1E"/>
                  </a:solidFill>
                  <a:latin typeface="Roboto"/>
                  <a:ea typeface="Roboto"/>
                  <a:cs typeface="Roboto"/>
                  <a:sym typeface="Roboto"/>
                </a:rPr>
                <a:t>; animatrice en santé publique / GHT Centre Hospitalier Mont-de-Marsan et Pays des Sources</a:t>
              </a:r>
              <a:endParaRPr sz="1300">
                <a:solidFill>
                  <a:srgbClr val="A72A1E"/>
                </a:solidFill>
                <a:latin typeface="Roboto"/>
                <a:ea typeface="Roboto"/>
                <a:cs typeface="Roboto"/>
                <a:sym typeface="Roboto"/>
              </a:endParaRPr>
            </a:p>
            <a:p>
              <a:pPr marL="60960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Christèle Chatelain</a:t>
              </a:r>
              <a:r>
                <a:rPr lang="fr-FR" sz="1300">
                  <a:solidFill>
                    <a:srgbClr val="A72A1E"/>
                  </a:solidFill>
                  <a:latin typeface="Roboto"/>
                  <a:ea typeface="Roboto"/>
                  <a:cs typeface="Roboto"/>
                  <a:sym typeface="Roboto"/>
                </a:rPr>
                <a:t> ;  CESF / Direction de la Solidarité Pôle Social du Conseil Départemental des Landes</a:t>
              </a:r>
              <a:endParaRPr sz="1300">
                <a:solidFill>
                  <a:srgbClr val="A72A1E"/>
                </a:solidFill>
                <a:latin typeface="Roboto"/>
                <a:ea typeface="Roboto"/>
                <a:cs typeface="Roboto"/>
                <a:sym typeface="Roboto"/>
              </a:endParaRPr>
            </a:p>
          </p:txBody>
        </p:sp>
      </p:grpSp>
      <p:sp>
        <p:nvSpPr>
          <p:cNvPr id="35" name="ZoneTexte 34"/>
          <p:cNvSpPr txBox="1"/>
          <p:nvPr/>
        </p:nvSpPr>
        <p:spPr>
          <a:xfrm>
            <a:off x="844551" y="2866030"/>
            <a:ext cx="10128249" cy="3323987"/>
          </a:xfrm>
          <a:prstGeom prst="rect">
            <a:avLst/>
          </a:prstGeom>
          <a:noFill/>
        </p:spPr>
        <p:txBody>
          <a:bodyPr wrap="square" rtlCol="0">
            <a:spAutoFit/>
          </a:bodyPr>
          <a:lstStyle/>
          <a:p>
            <a:r>
              <a:rPr lang="fr-FR" b="1" dirty="0"/>
              <a:t>4 questions :</a:t>
            </a:r>
          </a:p>
          <a:p>
            <a:endParaRPr lang="fr-FR" dirty="0"/>
          </a:p>
          <a:p>
            <a:r>
              <a:rPr lang="fr-FR" dirty="0"/>
              <a:t>1/Quelle est l’histoire du réseau et pourquoi ce thème de souffrance psycho-sociale ?</a:t>
            </a:r>
          </a:p>
          <a:p>
            <a:endParaRPr lang="fr-FR" dirty="0"/>
          </a:p>
          <a:p>
            <a:r>
              <a:rPr lang="fr-FR" dirty="0"/>
              <a:t>2/ Les besoins ont-ils évolué du fait de la crise sanitaire et quels impacts cela peut avoir sur les activités du réseau ?</a:t>
            </a:r>
          </a:p>
          <a:p>
            <a:endParaRPr lang="fr-FR" dirty="0"/>
          </a:p>
          <a:p>
            <a:r>
              <a:rPr lang="fr-FR" dirty="0"/>
              <a:t>3/ De par votre pratique, quels sont selon vous les obstacles et leviers actuels à la pleine promotion de la santé mentale ?</a:t>
            </a:r>
          </a:p>
          <a:p>
            <a:endParaRPr lang="fr-FR" dirty="0"/>
          </a:p>
          <a:p>
            <a:r>
              <a:rPr lang="fr-FR" dirty="0"/>
              <a:t>4/ Quels sont les intérêts réciproques pour votre réseau à travailler de concert avec un coordonnateur (CLS, CLSM, ASV) et ou animateur de SP ? Quelques exemples de projets partagés …</a:t>
            </a:r>
          </a:p>
          <a:p>
            <a:br>
              <a:rPr lang="fr-FR" dirty="0"/>
            </a:br>
            <a:br>
              <a:rPr lang="fr-FR" dirty="0"/>
            </a:br>
            <a:endParaRPr lang="fr-FR" dirty="0"/>
          </a:p>
          <a:p>
            <a:br>
              <a:rPr lang="fr-FR" dirty="0"/>
            </a:br>
            <a:endParaRPr lang="fr-FR" dirty="0"/>
          </a:p>
        </p:txBody>
      </p:sp>
    </p:spTree>
    <p:extLst>
      <p:ext uri="{BB962C8B-B14F-4D97-AF65-F5344CB8AC3E}">
        <p14:creationId xmlns:p14="http://schemas.microsoft.com/office/powerpoint/2010/main" val="1986012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f4bb98073c_1_0"/>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Témoignages et retours d’expérience en </a:t>
            </a:r>
            <a:r>
              <a:rPr lang="fr-FR" sz="2400" b="1">
                <a:solidFill>
                  <a:srgbClr val="007D40"/>
                </a:solidFill>
                <a:latin typeface="Calibri"/>
                <a:ea typeface="Calibri"/>
                <a:cs typeface="Calibri"/>
                <a:sym typeface="Calibri"/>
              </a:rPr>
              <a:t>Santé Mentale</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endParaRPr sz="2400" b="1">
              <a:solidFill>
                <a:srgbClr val="007D40"/>
              </a:solidFill>
            </a:endParaRPr>
          </a:p>
        </p:txBody>
      </p:sp>
      <p:grpSp>
        <p:nvGrpSpPr>
          <p:cNvPr id="611" name="Google Shape;611;gf4bb98073c_1_0"/>
          <p:cNvGrpSpPr/>
          <p:nvPr/>
        </p:nvGrpSpPr>
        <p:grpSpPr>
          <a:xfrm>
            <a:off x="721770" y="1791368"/>
            <a:ext cx="10716690" cy="969108"/>
            <a:chOff x="1593000" y="2253559"/>
            <a:chExt cx="5958020" cy="717008"/>
          </a:xfrm>
        </p:grpSpPr>
        <p:sp>
          <p:nvSpPr>
            <p:cNvPr id="612" name="Google Shape;612;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3" name="Google Shape;613;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4" name="Google Shape;614;gf4bb98073c_1_0"/>
            <p:cNvSpPr/>
            <p:nvPr/>
          </p:nvSpPr>
          <p:spPr>
            <a:xfrm rot="-5400000">
              <a:off x="3809240" y="1627011"/>
              <a:ext cx="643367" cy="2034483"/>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5" name="Google Shape;615;gf4bb98073c_1_0"/>
            <p:cNvSpPr/>
            <p:nvPr/>
          </p:nvSpPr>
          <p:spPr>
            <a:xfrm>
              <a:off x="2223428" y="2253559"/>
              <a:ext cx="2349900" cy="7170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 dynamisation territoriale sur les outils probants de développement des Compétences Psychosociales : la démarche COMIN’</a:t>
              </a:r>
              <a:endParaRPr sz="1500">
                <a:solidFill>
                  <a:schemeClr val="lt1"/>
                </a:solidFill>
                <a:latin typeface="Roboto Medium"/>
                <a:ea typeface="Roboto Medium"/>
                <a:cs typeface="Roboto Medium"/>
                <a:sym typeface="Roboto Medium"/>
              </a:endParaRPr>
            </a:p>
          </p:txBody>
        </p:sp>
        <p:sp>
          <p:nvSpPr>
            <p:cNvPr id="616" name="Google Shape;616;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7" name="Google Shape;617;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15h30</a:t>
              </a:r>
              <a:endParaRPr sz="1800">
                <a:solidFill>
                  <a:srgbClr val="FFFFFF"/>
                </a:solidFill>
                <a:latin typeface="Roboto Thin"/>
                <a:ea typeface="Roboto Thin"/>
                <a:cs typeface="Roboto Thin"/>
                <a:sym typeface="Roboto Thin"/>
              </a:endParaRPr>
            </a:p>
            <a:p>
              <a:pPr marL="0" lvl="0" indent="0" algn="ctr" rtl="0">
                <a:spcBef>
                  <a:spcPts val="0"/>
                </a:spcBef>
                <a:spcAft>
                  <a:spcPts val="0"/>
                </a:spcAft>
                <a:buNone/>
              </a:pPr>
              <a:r>
                <a:rPr lang="fr-FR" sz="1800">
                  <a:solidFill>
                    <a:srgbClr val="FFFFFF"/>
                  </a:solidFill>
                  <a:latin typeface="Roboto Thin"/>
                  <a:ea typeface="Roboto Thin"/>
                  <a:cs typeface="Roboto Thin"/>
                  <a:sym typeface="Roboto Thin"/>
                </a:rPr>
                <a:t>15h50</a:t>
              </a:r>
              <a:endParaRPr sz="1800">
                <a:solidFill>
                  <a:srgbClr val="FFFFFF"/>
                </a:solidFill>
                <a:latin typeface="Roboto Thin"/>
                <a:ea typeface="Roboto Thin"/>
                <a:cs typeface="Roboto Thin"/>
                <a:sym typeface="Roboto Thin"/>
              </a:endParaRPr>
            </a:p>
          </p:txBody>
        </p:sp>
        <p:sp>
          <p:nvSpPr>
            <p:cNvPr id="618" name="Google Shape;618;gf4bb98073c_1_0"/>
            <p:cNvSpPr/>
            <p:nvPr/>
          </p:nvSpPr>
          <p:spPr>
            <a:xfrm>
              <a:off x="5201120" y="2328266"/>
              <a:ext cx="2349900" cy="6423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Clr>
                  <a:schemeClr val="dk1"/>
                </a:buClr>
                <a:buSzPts val="1100"/>
                <a:buFont typeface="Arial"/>
                <a:buNone/>
              </a:pPr>
              <a:r>
                <a:rPr lang="fr-FR" sz="1300" b="1">
                  <a:solidFill>
                    <a:srgbClr val="A72A1E"/>
                  </a:solidFill>
                  <a:latin typeface="Roboto"/>
                  <a:ea typeface="Roboto"/>
                  <a:cs typeface="Roboto"/>
                  <a:sym typeface="Roboto"/>
                </a:rPr>
                <a:t>Marie-Agnès Moreau </a:t>
              </a:r>
              <a:r>
                <a:rPr lang="fr-FR" sz="1300">
                  <a:solidFill>
                    <a:srgbClr val="A72A1E"/>
                  </a:solidFill>
                  <a:latin typeface="Roboto"/>
                  <a:ea typeface="Roboto"/>
                  <a:cs typeface="Roboto"/>
                  <a:sym typeface="Roboto"/>
                </a:rPr>
                <a:t>; coordinatrice pédagogique / direction de l’enfance, Ville de Rochefort</a:t>
              </a:r>
              <a:endParaRPr sz="1300">
                <a:solidFill>
                  <a:srgbClr val="A72A1E"/>
                </a:solidFill>
                <a:latin typeface="Roboto"/>
                <a:ea typeface="Roboto"/>
                <a:cs typeface="Roboto"/>
                <a:sym typeface="Roboto"/>
              </a:endParaRPr>
            </a:p>
            <a:p>
              <a:pPr marL="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Céline Cottineau ;</a:t>
              </a:r>
              <a:r>
                <a:rPr lang="fr-FR" sz="1300">
                  <a:solidFill>
                    <a:srgbClr val="A72A1E"/>
                  </a:solidFill>
                  <a:latin typeface="Roboto"/>
                  <a:ea typeface="Roboto"/>
                  <a:cs typeface="Roboto"/>
                  <a:sym typeface="Roboto"/>
                </a:rPr>
                <a:t> responsable de l’antenne de la Vienne / Ireps NA</a:t>
              </a:r>
              <a:endParaRPr sz="1300" b="1">
                <a:solidFill>
                  <a:srgbClr val="A72A1E"/>
                </a:solidFill>
                <a:latin typeface="Roboto"/>
                <a:ea typeface="Roboto"/>
                <a:cs typeface="Roboto"/>
                <a:sym typeface="Roboto"/>
              </a:endParaRPr>
            </a:p>
          </p:txBody>
        </p:sp>
      </p:grpSp>
      <p:sp>
        <p:nvSpPr>
          <p:cNvPr id="35" name="ZoneTexte 34"/>
          <p:cNvSpPr txBox="1"/>
          <p:nvPr/>
        </p:nvSpPr>
        <p:spPr>
          <a:xfrm>
            <a:off x="844551" y="2866030"/>
            <a:ext cx="10128249" cy="4616648"/>
          </a:xfrm>
          <a:prstGeom prst="rect">
            <a:avLst/>
          </a:prstGeom>
          <a:noFill/>
        </p:spPr>
        <p:txBody>
          <a:bodyPr wrap="square" rtlCol="0">
            <a:spAutoFit/>
          </a:bodyPr>
          <a:lstStyle/>
          <a:p>
            <a:r>
              <a:rPr lang="fr-FR" b="1" dirty="0"/>
              <a:t>4 questions :</a:t>
            </a:r>
          </a:p>
          <a:p>
            <a:endParaRPr lang="fr-FR" dirty="0"/>
          </a:p>
          <a:p>
            <a:r>
              <a:rPr lang="fr-FR" dirty="0"/>
              <a:t>1/ Qu’est-ce que </a:t>
            </a:r>
            <a:r>
              <a:rPr lang="fr-FR" dirty="0" err="1"/>
              <a:t>Comin</a:t>
            </a:r>
            <a:r>
              <a:rPr lang="fr-FR" dirty="0"/>
              <a:t>’, sur quoi s’appuie ce programme et qu’est ce qui a convaincu la mairie et ses services de s’engager dans une telle stratégie ?</a:t>
            </a:r>
          </a:p>
          <a:p>
            <a:endParaRPr lang="fr-FR" dirty="0"/>
          </a:p>
          <a:p>
            <a:r>
              <a:rPr lang="fr-FR" dirty="0"/>
              <a:t>2/ Comment avez-vous négocié la crise pour maintenir/adapter des activités et avez-vous d’ores et déjà observé un impact au sein des écoles ?</a:t>
            </a:r>
          </a:p>
          <a:p>
            <a:endParaRPr lang="fr-FR" dirty="0"/>
          </a:p>
          <a:p>
            <a:r>
              <a:rPr lang="fr-FR" dirty="0"/>
              <a:t>3/ Quelles éventuelles articulations avec des dynamiques Contrats Locaux de Santé, Atelier Santé Ville, Hôpitaux et Structures de Santé Promoteurs de Santé, Conseil Locaux en Santé Mentale pour quelle plus-value, ou attentes si ces collaborations locales n’existent pas ?</a:t>
            </a:r>
          </a:p>
          <a:p>
            <a:endParaRPr lang="fr-FR" dirty="0"/>
          </a:p>
          <a:p>
            <a:r>
              <a:rPr lang="fr-FR" dirty="0"/>
              <a:t>4/ Plus largement, quels enseignements tirez-vous de cette expérience et quels conseils formuler pour impliquer d’autres élus et municipalités en matière Santé mentale ?</a:t>
            </a:r>
          </a:p>
          <a:p>
            <a:br>
              <a:rPr lang="fr-FR" dirty="0"/>
            </a:br>
            <a:endParaRPr lang="fr-FR" dirty="0"/>
          </a:p>
          <a:p>
            <a:br>
              <a:rPr lang="fr-FR" dirty="0"/>
            </a:br>
            <a:br>
              <a:rPr lang="fr-FR" dirty="0"/>
            </a:br>
            <a:endParaRPr lang="fr-FR" dirty="0"/>
          </a:p>
          <a:p>
            <a:br>
              <a:rPr lang="fr-FR" dirty="0"/>
            </a:br>
            <a:endParaRPr lang="fr-FR" dirty="0"/>
          </a:p>
        </p:txBody>
      </p:sp>
    </p:spTree>
    <p:extLst>
      <p:ext uri="{BB962C8B-B14F-4D97-AF65-F5344CB8AC3E}">
        <p14:creationId xmlns:p14="http://schemas.microsoft.com/office/powerpoint/2010/main" val="139752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f4bb98073c_1_0"/>
          <p:cNvSpPr txBox="1">
            <a:spLocks noGrp="1"/>
          </p:cNvSpPr>
          <p:nvPr>
            <p:ph type="title"/>
          </p:nvPr>
        </p:nvSpPr>
        <p:spPr>
          <a:xfrm>
            <a:off x="844551" y="365129"/>
            <a:ext cx="11205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a:solidFill>
                  <a:srgbClr val="007D40"/>
                </a:solidFill>
              </a:rPr>
              <a:t>Témoignages et retours d’expérience en </a:t>
            </a:r>
            <a:r>
              <a:rPr lang="fr-FR" sz="2400" b="1">
                <a:solidFill>
                  <a:srgbClr val="007D40"/>
                </a:solidFill>
                <a:latin typeface="Calibri"/>
                <a:ea typeface="Calibri"/>
                <a:cs typeface="Calibri"/>
                <a:sym typeface="Calibri"/>
              </a:rPr>
              <a:t>Santé Mentale</a:t>
            </a:r>
            <a:endParaRPr sz="2400" b="1">
              <a:solidFill>
                <a:srgbClr val="007D40"/>
              </a:solidFill>
              <a:latin typeface="Calibri"/>
              <a:ea typeface="Calibri"/>
              <a:cs typeface="Calibri"/>
              <a:sym typeface="Calibri"/>
            </a:endParaRPr>
          </a:p>
          <a:p>
            <a:pPr marL="0" lvl="0" indent="0" algn="l" rtl="0">
              <a:lnSpc>
                <a:spcPct val="90000"/>
              </a:lnSpc>
              <a:spcBef>
                <a:spcPts val="0"/>
              </a:spcBef>
              <a:spcAft>
                <a:spcPts val="0"/>
              </a:spcAft>
              <a:buClr>
                <a:srgbClr val="007D40"/>
              </a:buClr>
              <a:buSzPts val="2400"/>
              <a:buFont typeface="Calibri"/>
              <a:buNone/>
            </a:pPr>
            <a:endParaRPr sz="2400" b="1">
              <a:solidFill>
                <a:srgbClr val="007D40"/>
              </a:solidFill>
            </a:endParaRPr>
          </a:p>
        </p:txBody>
      </p:sp>
      <p:grpSp>
        <p:nvGrpSpPr>
          <p:cNvPr id="603" name="Google Shape;603;gf4bb98073c_1_0"/>
          <p:cNvGrpSpPr/>
          <p:nvPr/>
        </p:nvGrpSpPr>
        <p:grpSpPr>
          <a:xfrm>
            <a:off x="780450" y="1957501"/>
            <a:ext cx="11053780" cy="918408"/>
            <a:chOff x="1593000" y="2322567"/>
            <a:chExt cx="6145427" cy="679497"/>
          </a:xfrm>
        </p:grpSpPr>
        <p:sp>
          <p:nvSpPr>
            <p:cNvPr id="604" name="Google Shape;604;gf4bb98073c_1_0"/>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5" name="Google Shape;605;gf4bb98073c_1_0"/>
            <p:cNvSpPr/>
            <p:nvPr/>
          </p:nvSpPr>
          <p:spPr>
            <a:xfrm flipH="1">
              <a:off x="2283025" y="2322575"/>
              <a:ext cx="1844400" cy="642600"/>
            </a:xfrm>
            <a:prstGeom prst="rect">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6" name="Google Shape;606;gf4bb98073c_1_0"/>
            <p:cNvSpPr/>
            <p:nvPr/>
          </p:nvSpPr>
          <p:spPr>
            <a:xfrm rot="-5400000">
              <a:off x="3852085" y="1584163"/>
              <a:ext cx="643349" cy="2120156"/>
            </a:xfrm>
            <a:prstGeom prst="flowChartOffpageConnector">
              <a:avLst/>
            </a:prstGeom>
            <a:solidFill>
              <a:srgbClr val="A72A1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7" name="Google Shape;607;gf4bb98073c_1_0"/>
            <p:cNvSpPr/>
            <p:nvPr/>
          </p:nvSpPr>
          <p:spPr>
            <a:xfrm>
              <a:off x="2283025" y="2396960"/>
              <a:ext cx="2645700" cy="4959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Permettre à des acteurs clefs de couvrir les enjeux de la SM, notamment à l’occasion des SISM : </a:t>
              </a:r>
              <a:endParaRPr sz="1500">
                <a:solidFill>
                  <a:schemeClr val="lt1"/>
                </a:solidFill>
                <a:latin typeface="Roboto Medium"/>
                <a:ea typeface="Roboto Medium"/>
                <a:cs typeface="Roboto Medium"/>
                <a:sym typeface="Roboto Medium"/>
              </a:endParaRPr>
            </a:p>
            <a:p>
              <a:pPr marL="0" lvl="0" indent="0" algn="l" rtl="0">
                <a:lnSpc>
                  <a:spcPct val="115000"/>
                </a:lnSpc>
                <a:spcBef>
                  <a:spcPts val="0"/>
                </a:spcBef>
                <a:spcAft>
                  <a:spcPts val="0"/>
                </a:spcAft>
                <a:buNone/>
              </a:pPr>
              <a:r>
                <a:rPr lang="fr-FR" sz="1500">
                  <a:solidFill>
                    <a:schemeClr val="lt1"/>
                  </a:solidFill>
                  <a:latin typeface="Roboto Medium"/>
                  <a:ea typeface="Roboto Medium"/>
                  <a:cs typeface="Roboto Medium"/>
                  <a:sym typeface="Roboto Medium"/>
                </a:rPr>
                <a:t>la sensibilisation des étudiants journalistes</a:t>
              </a:r>
              <a:endParaRPr sz="1300">
                <a:solidFill>
                  <a:srgbClr val="FFFFFF"/>
                </a:solidFill>
                <a:latin typeface="Roboto Medium"/>
                <a:ea typeface="Roboto Medium"/>
                <a:cs typeface="Roboto Medium"/>
                <a:sym typeface="Roboto Medium"/>
              </a:endParaRPr>
            </a:p>
          </p:txBody>
        </p:sp>
        <p:sp>
          <p:nvSpPr>
            <p:cNvPr id="608" name="Google Shape;608;gf4bb98073c_1_0"/>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9" name="Google Shape;609;gf4bb98073c_1_0"/>
            <p:cNvSpPr/>
            <p:nvPr/>
          </p:nvSpPr>
          <p:spPr>
            <a:xfrm>
              <a:off x="1593000" y="2322575"/>
              <a:ext cx="690000" cy="642600"/>
            </a:xfrm>
            <a:prstGeom prst="rect">
              <a:avLst/>
            </a:prstGeom>
            <a:solidFill>
              <a:srgbClr val="BE2F2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15h50</a:t>
              </a:r>
              <a:endParaRPr sz="1800">
                <a:solidFill>
                  <a:schemeClr val="lt1"/>
                </a:solidFill>
                <a:latin typeface="Roboto Thin"/>
                <a:ea typeface="Roboto Thin"/>
                <a:cs typeface="Roboto Thin"/>
                <a:sym typeface="Roboto Thin"/>
              </a:endParaRPr>
            </a:p>
            <a:p>
              <a:pPr marL="0" lvl="0" indent="0" algn="ctr" rtl="0">
                <a:spcBef>
                  <a:spcPts val="0"/>
                </a:spcBef>
                <a:spcAft>
                  <a:spcPts val="0"/>
                </a:spcAft>
                <a:buNone/>
              </a:pPr>
              <a:r>
                <a:rPr lang="fr-FR" sz="1800">
                  <a:solidFill>
                    <a:schemeClr val="lt1"/>
                  </a:solidFill>
                  <a:latin typeface="Roboto Thin"/>
                  <a:ea typeface="Roboto Thin"/>
                  <a:cs typeface="Roboto Thin"/>
                  <a:sym typeface="Roboto Thin"/>
                </a:rPr>
                <a:t>16h10</a:t>
              </a:r>
              <a:endParaRPr sz="3500">
                <a:solidFill>
                  <a:srgbClr val="FFFFFF"/>
                </a:solidFill>
                <a:latin typeface="Roboto Thin"/>
                <a:ea typeface="Roboto Thin"/>
                <a:cs typeface="Roboto Thin"/>
                <a:sym typeface="Roboto Thin"/>
              </a:endParaRPr>
            </a:p>
          </p:txBody>
        </p:sp>
        <p:sp>
          <p:nvSpPr>
            <p:cNvPr id="610" name="Google Shape;610;gf4bb98073c_1_0"/>
            <p:cNvSpPr/>
            <p:nvPr/>
          </p:nvSpPr>
          <p:spPr>
            <a:xfrm>
              <a:off x="5108927" y="2359763"/>
              <a:ext cx="2629500" cy="6423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None/>
              </a:pPr>
              <a:r>
                <a:rPr lang="fr-FR" sz="1300" b="1">
                  <a:solidFill>
                    <a:srgbClr val="A72A1E"/>
                  </a:solidFill>
                  <a:latin typeface="Roboto"/>
                  <a:ea typeface="Roboto"/>
                  <a:cs typeface="Roboto"/>
                  <a:sym typeface="Roboto"/>
                </a:rPr>
                <a:t>Marie-Christine Lipani</a:t>
              </a:r>
              <a:r>
                <a:rPr lang="fr-FR" sz="1300">
                  <a:solidFill>
                    <a:srgbClr val="A72A1E"/>
                  </a:solidFill>
                  <a:latin typeface="Roboto"/>
                  <a:ea typeface="Roboto"/>
                  <a:cs typeface="Roboto"/>
                  <a:sym typeface="Roboto"/>
                </a:rPr>
                <a:t> ; maîtresse de conférences, habilitée à diriger des recherches et référente égalité femmes - hommes et lutte contre les discriminations / Institut de Journalisme (IJBA) - Université Bordeaux montaigne</a:t>
              </a:r>
              <a:endParaRPr sz="1300">
                <a:solidFill>
                  <a:srgbClr val="A72A1E"/>
                </a:solidFill>
                <a:latin typeface="Roboto"/>
                <a:ea typeface="Roboto"/>
                <a:cs typeface="Roboto"/>
                <a:sym typeface="Roboto"/>
              </a:endParaRPr>
            </a:p>
          </p:txBody>
        </p:sp>
      </p:grpSp>
      <p:sp>
        <p:nvSpPr>
          <p:cNvPr id="35" name="ZoneTexte 34"/>
          <p:cNvSpPr txBox="1"/>
          <p:nvPr/>
        </p:nvSpPr>
        <p:spPr>
          <a:xfrm>
            <a:off x="844551" y="2866030"/>
            <a:ext cx="10128249" cy="4616648"/>
          </a:xfrm>
          <a:prstGeom prst="rect">
            <a:avLst/>
          </a:prstGeom>
          <a:noFill/>
        </p:spPr>
        <p:txBody>
          <a:bodyPr wrap="square" rtlCol="0">
            <a:spAutoFit/>
          </a:bodyPr>
          <a:lstStyle/>
          <a:p>
            <a:r>
              <a:rPr lang="fr-FR" b="1" dirty="0"/>
              <a:t>4 questions :</a:t>
            </a:r>
          </a:p>
          <a:p>
            <a:endParaRPr lang="fr-FR" dirty="0"/>
          </a:p>
          <a:p>
            <a:r>
              <a:rPr lang="fr-FR" dirty="0"/>
              <a:t>1/ Qu’est-ce qui vous a conduit à vous impliquer de la sorte en tant que journaliste puis en tant qu’enseignante chercheure en journalisme ?</a:t>
            </a:r>
          </a:p>
          <a:p>
            <a:endParaRPr lang="fr-FR" dirty="0"/>
          </a:p>
          <a:p>
            <a:r>
              <a:rPr lang="fr-FR" dirty="0"/>
              <a:t>2/ Plus précisément, quels sont vos constats sur la médiatisation de la SM, à la fois à grande échelle mais également au micro local, durant la crise que nous traversons ?</a:t>
            </a:r>
          </a:p>
          <a:p>
            <a:endParaRPr lang="fr-FR" dirty="0"/>
          </a:p>
          <a:p>
            <a:r>
              <a:rPr lang="fr-FR" dirty="0"/>
              <a:t>3/ Donnez nous quelques exemples d’actions concrètes de promotion de la santé mentale auxquels les journalistes peuvent être associés, notamment à l’occasion des SISM ?</a:t>
            </a:r>
          </a:p>
          <a:p>
            <a:endParaRPr lang="fr-FR" dirty="0"/>
          </a:p>
          <a:p>
            <a:r>
              <a:rPr lang="fr-FR" dirty="0"/>
              <a:t>4/ Enfin, quels sont selon vous les espaces, médias et supports d’information que des coordonnateurs et animateurs de santé publique peuvent investir localement aux côtés des journalistes afin de promouvoir la santé mentale ?</a:t>
            </a:r>
          </a:p>
          <a:p>
            <a:br>
              <a:rPr lang="fr-FR" dirty="0"/>
            </a:br>
            <a:br>
              <a:rPr lang="fr-FR" dirty="0"/>
            </a:br>
            <a:endParaRPr lang="fr-FR" dirty="0"/>
          </a:p>
          <a:p>
            <a:br>
              <a:rPr lang="fr-FR" dirty="0"/>
            </a:br>
            <a:br>
              <a:rPr lang="fr-FR" dirty="0"/>
            </a:br>
            <a:endParaRPr lang="fr-FR" dirty="0"/>
          </a:p>
          <a:p>
            <a:br>
              <a:rPr lang="fr-FR" dirty="0"/>
            </a:br>
            <a:endParaRPr lang="fr-FR" dirty="0"/>
          </a:p>
        </p:txBody>
      </p:sp>
    </p:spTree>
    <p:extLst>
      <p:ext uri="{BB962C8B-B14F-4D97-AF65-F5344CB8AC3E}">
        <p14:creationId xmlns:p14="http://schemas.microsoft.com/office/powerpoint/2010/main" val="4264692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gefe1b914e6_0_17"/>
          <p:cNvSpPr txBox="1">
            <a:spLocks noGrp="1"/>
          </p:cNvSpPr>
          <p:nvPr>
            <p:ph type="title"/>
          </p:nvPr>
        </p:nvSpPr>
        <p:spPr>
          <a:xfrm>
            <a:off x="845128" y="365760"/>
            <a:ext cx="110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D40"/>
              </a:buClr>
              <a:buSzPts val="2400"/>
              <a:buFont typeface="Calibri"/>
              <a:buNone/>
            </a:pPr>
            <a:r>
              <a:rPr lang="fr-FR" sz="2400" b="1" dirty="0">
                <a:solidFill>
                  <a:srgbClr val="007D40"/>
                </a:solidFill>
              </a:rPr>
              <a:t>QUESTIONS-REPONSES 1</a:t>
            </a:r>
            <a:r>
              <a:rPr lang="fr-FR" sz="2400" b="1" baseline="30000" dirty="0">
                <a:solidFill>
                  <a:srgbClr val="007D40"/>
                </a:solidFill>
              </a:rPr>
              <a:t>ère</a:t>
            </a:r>
            <a:r>
              <a:rPr lang="fr-FR" sz="2400" b="1" dirty="0">
                <a:solidFill>
                  <a:srgbClr val="007D40"/>
                </a:solidFill>
              </a:rPr>
              <a:t> partie</a:t>
            </a:r>
            <a:endParaRPr dirty="0"/>
          </a:p>
        </p:txBody>
      </p:sp>
    </p:spTree>
    <p:extLst>
      <p:ext uri="{BB962C8B-B14F-4D97-AF65-F5344CB8AC3E}">
        <p14:creationId xmlns:p14="http://schemas.microsoft.com/office/powerpoint/2010/main" val="4252437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pic>
        <p:nvPicPr>
          <p:cNvPr id="624" name="Google Shape;624;p17"/>
          <p:cNvPicPr preferRelativeResize="0"/>
          <p:nvPr/>
        </p:nvPicPr>
        <p:blipFill rotWithShape="1">
          <a:blip r:embed="rId3">
            <a:alphaModFix/>
          </a:blip>
          <a:srcRect/>
          <a:stretch/>
        </p:blipFill>
        <p:spPr>
          <a:xfrm>
            <a:off x="0" y="2399745"/>
            <a:ext cx="7344097" cy="3965812"/>
          </a:xfrm>
          <a:prstGeom prst="rect">
            <a:avLst/>
          </a:prstGeom>
          <a:noFill/>
          <a:ln>
            <a:noFill/>
          </a:ln>
        </p:spPr>
      </p:pic>
      <p:sp>
        <p:nvSpPr>
          <p:cNvPr id="625" name="Google Shape;625;p17"/>
          <p:cNvSpPr txBox="1"/>
          <p:nvPr/>
        </p:nvSpPr>
        <p:spPr>
          <a:xfrm>
            <a:off x="727010" y="492443"/>
            <a:ext cx="7818679"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6600" b="1">
                <a:solidFill>
                  <a:srgbClr val="5B9BD5"/>
                </a:solidFill>
                <a:latin typeface="Calibri"/>
                <a:ea typeface="Calibri"/>
                <a:cs typeface="Calibri"/>
                <a:sym typeface="Calibri"/>
              </a:rPr>
              <a:t>MERCI </a:t>
            </a:r>
            <a:endParaRPr/>
          </a:p>
          <a:p>
            <a:pPr marL="0" marR="0" lvl="0" indent="0" algn="l" rtl="0">
              <a:spcBef>
                <a:spcPts val="0"/>
              </a:spcBef>
              <a:spcAft>
                <a:spcPts val="0"/>
              </a:spcAft>
              <a:buNone/>
            </a:pPr>
            <a:r>
              <a:rPr lang="fr-FR" sz="6600" b="1">
                <a:solidFill>
                  <a:srgbClr val="5B9BD5"/>
                </a:solidFill>
                <a:latin typeface="Calibri"/>
                <a:ea typeface="Calibri"/>
                <a:cs typeface="Calibri"/>
                <a:sym typeface="Calibri"/>
              </a:rPr>
              <a:t>de votre participation</a:t>
            </a:r>
            <a:endParaRPr/>
          </a:p>
        </p:txBody>
      </p:sp>
      <p:sp>
        <p:nvSpPr>
          <p:cNvPr id="626" name="Google Shape;626;p17"/>
          <p:cNvSpPr txBox="1"/>
          <p:nvPr/>
        </p:nvSpPr>
        <p:spPr>
          <a:xfrm>
            <a:off x="8545689" y="968584"/>
            <a:ext cx="3408013"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dk1"/>
                </a:solidFill>
                <a:latin typeface="Calibri"/>
                <a:ea typeface="Calibri"/>
                <a:cs typeface="Calibri"/>
                <a:sym typeface="Calibri"/>
              </a:rPr>
              <a:t>Retrouvez sur le Wakelet</a:t>
            </a:r>
            <a:endParaRPr sz="1800" b="1">
              <a:solidFill>
                <a:schemeClr val="dk1"/>
              </a:solidFill>
              <a:latin typeface="Calibri"/>
              <a:ea typeface="Calibri"/>
              <a:cs typeface="Calibri"/>
              <a:sym typeface="Calibri"/>
            </a:endParaRPr>
          </a:p>
          <a:p>
            <a:pPr marL="0" marR="0" lvl="0" indent="0" algn="l" rtl="0">
              <a:spcBef>
                <a:spcPts val="0"/>
              </a:spcBef>
              <a:spcAft>
                <a:spcPts val="0"/>
              </a:spcAft>
              <a:buNone/>
            </a:pPr>
            <a:r>
              <a:rPr lang="fr-FR" sz="1800">
                <a:solidFill>
                  <a:srgbClr val="990000"/>
                </a:solidFill>
                <a:latin typeface="Calibri"/>
                <a:ea typeface="Calibri"/>
                <a:cs typeface="Calibri"/>
                <a:sym typeface="Calibri"/>
              </a:rPr>
              <a:t>TEP Santé mentale  :</a:t>
            </a:r>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les supports de présentations des intervenants, </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les travaux des groupes</a:t>
            </a:r>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la sélection de ressources en santé mentale</a:t>
            </a:r>
            <a:endParaRPr/>
          </a:p>
          <a:p>
            <a:pPr marL="0" marR="0" lvl="0" indent="0" algn="l" rtl="0">
              <a:spcBef>
                <a:spcPts val="0"/>
              </a:spcBef>
              <a:spcAft>
                <a:spcPts val="0"/>
              </a:spcAft>
              <a:buNone/>
            </a:pPr>
            <a:r>
              <a:rPr lang="fr-FR" sz="1800">
                <a:solidFill>
                  <a:srgbClr val="990000"/>
                </a:solidFill>
                <a:latin typeface="Calibri"/>
                <a:ea typeface="Calibri"/>
                <a:cs typeface="Calibri"/>
                <a:sym typeface="Calibri"/>
              </a:rPr>
              <a:t>Webinaire Santé mentale :</a:t>
            </a:r>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les supports de présentations des intervenants</a:t>
            </a:r>
            <a:endParaRPr/>
          </a:p>
        </p:txBody>
      </p:sp>
      <p:sp>
        <p:nvSpPr>
          <p:cNvPr id="627" name="Google Shape;627;p17"/>
          <p:cNvSpPr txBox="1"/>
          <p:nvPr/>
        </p:nvSpPr>
        <p:spPr>
          <a:xfrm rot="250885">
            <a:off x="7310857" y="4203027"/>
            <a:ext cx="4201304" cy="1846659"/>
          </a:xfrm>
          <a:prstGeom prst="rect">
            <a:avLst/>
          </a:prstGeom>
          <a:solidFill>
            <a:srgbClr val="A50021"/>
          </a:solidFill>
          <a:ln w="12700" cap="flat" cmpd="sng">
            <a:solidFill>
              <a:srgbClr val="AC5B2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lt1"/>
                </a:solidFill>
                <a:latin typeface="Calibri"/>
                <a:ea typeface="Calibri"/>
                <a:cs typeface="Calibri"/>
                <a:sym typeface="Calibri"/>
              </a:rPr>
              <a:t>A venir…</a:t>
            </a:r>
            <a:endParaRPr/>
          </a:p>
          <a:p>
            <a:pPr marL="285750" marR="0" lvl="0" indent="-285750" algn="l" rtl="0">
              <a:spcBef>
                <a:spcPts val="0"/>
              </a:spcBef>
              <a:spcAft>
                <a:spcPts val="0"/>
              </a:spcAft>
              <a:buClr>
                <a:schemeClr val="lt1"/>
              </a:buClr>
              <a:buSzPts val="3000"/>
              <a:buFont typeface="Arial"/>
              <a:buChar char="•"/>
            </a:pPr>
            <a:r>
              <a:rPr lang="fr-FR" sz="3000">
                <a:solidFill>
                  <a:schemeClr val="lt1"/>
                </a:solidFill>
                <a:latin typeface="Calibri"/>
                <a:ea typeface="Calibri"/>
                <a:cs typeface="Calibri"/>
                <a:sym typeface="Calibri"/>
              </a:rPr>
              <a:t>TEP </a:t>
            </a:r>
            <a:r>
              <a:rPr lang="fr-FR" sz="1800">
                <a:solidFill>
                  <a:schemeClr val="lt1"/>
                </a:solidFill>
                <a:latin typeface="Calibri"/>
                <a:ea typeface="Calibri"/>
                <a:cs typeface="Calibri"/>
                <a:sym typeface="Calibri"/>
              </a:rPr>
              <a:t>santé et précarité : 2 sessions</a:t>
            </a:r>
            <a:endParaRPr/>
          </a:p>
          <a:p>
            <a:pPr marL="285750" marR="0" lvl="0" indent="-285750" algn="l" rtl="0">
              <a:spcBef>
                <a:spcPts val="0"/>
              </a:spcBef>
              <a:spcAft>
                <a:spcPts val="0"/>
              </a:spcAft>
              <a:buClr>
                <a:schemeClr val="lt1"/>
              </a:buClr>
              <a:buSzPts val="3000"/>
              <a:buFont typeface="Arial"/>
              <a:buChar char="•"/>
            </a:pPr>
            <a:r>
              <a:rPr lang="fr-FR" sz="3000">
                <a:solidFill>
                  <a:schemeClr val="lt1"/>
                </a:solidFill>
                <a:latin typeface="Calibri"/>
                <a:ea typeface="Calibri"/>
                <a:cs typeface="Calibri"/>
                <a:sym typeface="Calibri"/>
              </a:rPr>
              <a:t>webinaire</a:t>
            </a:r>
            <a:r>
              <a:rPr lang="fr-FR" sz="1800">
                <a:solidFill>
                  <a:schemeClr val="lt1"/>
                </a:solidFill>
                <a:latin typeface="Calibri"/>
                <a:ea typeface="Calibri"/>
                <a:cs typeface="Calibri"/>
                <a:sym typeface="Calibri"/>
              </a:rPr>
              <a:t> santé et précarité début 2022, reprenant les enjeux et besoins identifiés lors de ces TEP</a:t>
            </a: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2_Modèle presentation Ireps N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Modèle presentation Ireps N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Modèle presentation Ireps N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Modèle presentation Ireps N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Modèle presentation Ireps N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2960</Words>
  <Application>Microsoft Office PowerPoint</Application>
  <PresentationFormat>Grand écran</PresentationFormat>
  <Paragraphs>291</Paragraphs>
  <Slides>22</Slides>
  <Notes>22</Notes>
  <HiddenSlides>0</HiddenSlides>
  <MMClips>0</MMClips>
  <ScaleCrop>false</ScaleCrop>
  <HeadingPairs>
    <vt:vector size="6" baseType="variant">
      <vt:variant>
        <vt:lpstr>Polices utilisées</vt:lpstr>
      </vt:variant>
      <vt:variant>
        <vt:i4>8</vt:i4>
      </vt:variant>
      <vt:variant>
        <vt:lpstr>Thème</vt:lpstr>
      </vt:variant>
      <vt:variant>
        <vt:i4>5</vt:i4>
      </vt:variant>
      <vt:variant>
        <vt:lpstr>Titres des diapositives</vt:lpstr>
      </vt:variant>
      <vt:variant>
        <vt:i4>22</vt:i4>
      </vt:variant>
    </vt:vector>
  </HeadingPairs>
  <TitlesOfParts>
    <vt:vector size="35" baseType="lpstr">
      <vt:lpstr>Roboto</vt:lpstr>
      <vt:lpstr>Noto Sans Symbols</vt:lpstr>
      <vt:lpstr>Calibri</vt:lpstr>
      <vt:lpstr>Arial</vt:lpstr>
      <vt:lpstr>Roboto Thin</vt:lpstr>
      <vt:lpstr>Times New Roman</vt:lpstr>
      <vt:lpstr>Roboto Medium</vt:lpstr>
      <vt:lpstr>Merriweather Sans</vt:lpstr>
      <vt:lpstr>2_Modèle presentation Ireps NA</vt:lpstr>
      <vt:lpstr>3_Modèle presentation Ireps NA</vt:lpstr>
      <vt:lpstr>7_Modèle presentation Ireps NA</vt:lpstr>
      <vt:lpstr>5_Modèle presentation Ireps NA</vt:lpstr>
      <vt:lpstr>1_Modèle presentation Ireps NA</vt:lpstr>
      <vt:lpstr>Webinaire Régional  ASP-CLS-ASV-CLSM « Promouvoir la Santé Mentale »  jeudi 30 septembre 2021 13h30-16h30   Séverine BOSSON, s.bosson@irepsna.org Arnaud WIEHN, a.wiehn@irepsna.org </vt:lpstr>
      <vt:lpstr>Programme du Webinaire régional « Promouvoir la Santé Mentale »</vt:lpstr>
      <vt:lpstr>La mission régionale « Santé &amp; Territoires » de l’Ireps Nouvelle-Aquitaine </vt:lpstr>
      <vt:lpstr>Les objectifs des cycles de Temps d'Échanges de Pratiques (TEP)  et webinaires régionaux</vt:lpstr>
      <vt:lpstr>Le programme d’échanges de pratiques en Nouvelle-Aquitaine</vt:lpstr>
      <vt:lpstr>Le cadrage : Priorité de Santé Mentale</vt:lpstr>
      <vt:lpstr>Les supports proposés</vt:lpstr>
      <vt:lpstr>Présentation PowerPoint</vt:lpstr>
      <vt:lpstr>Présentation PowerPoint</vt:lpstr>
      <vt:lpstr>Retours sur les 2 Temps d'Échanges de Pratiques</vt:lpstr>
      <vt:lpstr>Retours sur les 2 Temps d’Echanges de Pratiques</vt:lpstr>
      <vt:lpstr>Retours sur les 2 Temps d’Echanges de Pratiques</vt:lpstr>
      <vt:lpstr>Retours sur les 2 Temps d’Echanges de Pratiques</vt:lpstr>
      <vt:lpstr>Présentation de PSYCOM</vt:lpstr>
      <vt:lpstr>Témoignages et retours d’expérience en Santé Mentale </vt:lpstr>
      <vt:lpstr>Témoignages et retours d’expérience en Santé Mentale </vt:lpstr>
      <vt:lpstr>QUESTIONS-REPONSES 1ère partie</vt:lpstr>
      <vt:lpstr>Témoignages et retours d’expérience en Santé Mentale </vt:lpstr>
      <vt:lpstr>Témoignages et retours d’expérience en Santé Mentale </vt:lpstr>
      <vt:lpstr>Témoignages et retours d’expérience en Santé Mentale </vt:lpstr>
      <vt:lpstr>QUESTIONS-REPONSES 1ère partie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Webinaire Régional  ASP-CLS-ASV-CLSM « Promouvoir la Santé Mentale »  jeudi 30 septembre 2021 13h30-16h30   Séverine BOSSON, s.bosson@irepsna.org Arnaud WIEHN, a.wiehn@irepsna.org</dc:title>
  <dc:creator>Ireps Aquitaine</dc:creator>
  <cp:lastModifiedBy>Laura ROLLAND</cp:lastModifiedBy>
  <cp:revision>3</cp:revision>
  <dcterms:created xsi:type="dcterms:W3CDTF">2021-04-15T14:23:57Z</dcterms:created>
  <dcterms:modified xsi:type="dcterms:W3CDTF">2023-06-01T14:13:25Z</dcterms:modified>
</cp:coreProperties>
</file>